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5.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6.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29" r:id="rId2"/>
    <p:sldMasterId id="2147484014" r:id="rId3"/>
    <p:sldMasterId id="2147484860" r:id="rId4"/>
    <p:sldMasterId id="2147484999" r:id="rId5"/>
    <p:sldMasterId id="2147485013" r:id="rId6"/>
    <p:sldMasterId id="2147485026" r:id="rId7"/>
  </p:sldMasterIdLst>
  <p:notesMasterIdLst>
    <p:notesMasterId r:id="rId46"/>
  </p:notesMasterIdLst>
  <p:sldIdLst>
    <p:sldId id="256" r:id="rId8"/>
    <p:sldId id="3058" r:id="rId9"/>
    <p:sldId id="3240" r:id="rId10"/>
    <p:sldId id="3095" r:id="rId11"/>
    <p:sldId id="3218" r:id="rId12"/>
    <p:sldId id="3226" r:id="rId13"/>
    <p:sldId id="3227" r:id="rId14"/>
    <p:sldId id="3228" r:id="rId15"/>
    <p:sldId id="3229" r:id="rId16"/>
    <p:sldId id="3230" r:id="rId17"/>
    <p:sldId id="3231" r:id="rId18"/>
    <p:sldId id="3232" r:id="rId19"/>
    <p:sldId id="3233" r:id="rId20"/>
    <p:sldId id="3234" r:id="rId21"/>
    <p:sldId id="3235" r:id="rId22"/>
    <p:sldId id="3236" r:id="rId23"/>
    <p:sldId id="3217" r:id="rId24"/>
    <p:sldId id="3201" r:id="rId25"/>
    <p:sldId id="3216" r:id="rId26"/>
    <p:sldId id="3209" r:id="rId27"/>
    <p:sldId id="3210" r:id="rId28"/>
    <p:sldId id="3141" r:id="rId29"/>
    <p:sldId id="3225" r:id="rId30"/>
    <p:sldId id="3211" r:id="rId31"/>
    <p:sldId id="3215" r:id="rId32"/>
    <p:sldId id="3214" r:id="rId33"/>
    <p:sldId id="3219" r:id="rId34"/>
    <p:sldId id="3204" r:id="rId35"/>
    <p:sldId id="3205" r:id="rId36"/>
    <p:sldId id="3149" r:id="rId37"/>
    <p:sldId id="3207" r:id="rId38"/>
    <p:sldId id="2949" r:id="rId39"/>
    <p:sldId id="3145" r:id="rId40"/>
    <p:sldId id="3009" r:id="rId41"/>
    <p:sldId id="3012" r:id="rId42"/>
    <p:sldId id="3011" r:id="rId43"/>
    <p:sldId id="3010" r:id="rId44"/>
    <p:sldId id="3157" r:id="rId4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er Koch" initials="PK" lastIdx="2" clrIdx="1">
    <p:extLst>
      <p:ext uri="{19B8F6BF-5375-455C-9EA6-DF929625EA0E}">
        <p15:presenceInfo xmlns:p15="http://schemas.microsoft.com/office/powerpoint/2012/main" userId="S-1-5-21-345065273-4267759515-1182775643-3143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088" autoAdjust="0"/>
    <p:restoredTop sz="94268" autoAdjust="0"/>
  </p:normalViewPr>
  <p:slideViewPr>
    <p:cSldViewPr snapToGrid="0">
      <p:cViewPr varScale="1">
        <p:scale>
          <a:sx n="52" d="100"/>
          <a:sy n="52" d="100"/>
        </p:scale>
        <p:origin x="39" y="192"/>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D284936B-A5E9-4FF7-A7E3-053F782EE6EA}" type="datetimeFigureOut">
              <a:rPr lang="en-US" smtClean="0"/>
              <a:t>6/3/2020</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D991A2E9-0581-408B-A56F-4CEF10FC5208}" type="slidenum">
              <a:rPr lang="en-US" smtClean="0"/>
              <a:t>‹#›</a:t>
            </a:fld>
            <a:endParaRPr lang="en-US" dirty="0"/>
          </a:p>
        </p:txBody>
      </p:sp>
    </p:spTree>
    <p:extLst>
      <p:ext uri="{BB962C8B-B14F-4D97-AF65-F5344CB8AC3E}">
        <p14:creationId xmlns:p14="http://schemas.microsoft.com/office/powerpoint/2010/main" val="3562078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91A2E9-0581-408B-A56F-4CEF10FC5208}" type="slidenum">
              <a:rPr lang="en-US" smtClean="0"/>
              <a:t>3</a:t>
            </a:fld>
            <a:endParaRPr lang="en-US" dirty="0"/>
          </a:p>
        </p:txBody>
      </p:sp>
    </p:spTree>
    <p:extLst>
      <p:ext uri="{BB962C8B-B14F-4D97-AF65-F5344CB8AC3E}">
        <p14:creationId xmlns:p14="http://schemas.microsoft.com/office/powerpoint/2010/main" val="3527056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32B5CA-5CE4-4938-AC52-C77EC524B3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7160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68E74A-9946-4D5E-845D-9B35F547023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2109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0321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91A2E9-0581-408B-A56F-4CEF10FC5208}" type="slidenum">
              <a:rPr lang="en-US" smtClean="0"/>
              <a:t>38</a:t>
            </a:fld>
            <a:endParaRPr lang="en-US" dirty="0"/>
          </a:p>
        </p:txBody>
      </p:sp>
    </p:spTree>
    <p:extLst>
      <p:ext uri="{BB962C8B-B14F-4D97-AF65-F5344CB8AC3E}">
        <p14:creationId xmlns:p14="http://schemas.microsoft.com/office/powerpoint/2010/main" val="2857195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F3C36-04FA-4EE1-94AA-60CF58DCDC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46E9D13-33CC-4142-B1EE-2E2A012F47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60E093-9B56-4515-8043-AAF292917B2F}"/>
              </a:ext>
            </a:extLst>
          </p:cNvPr>
          <p:cNvSpPr>
            <a:spLocks noGrp="1"/>
          </p:cNvSpPr>
          <p:nvPr>
            <p:ph type="dt" sz="half" idx="10"/>
          </p:nvPr>
        </p:nvSpPr>
        <p:spPr/>
        <p:txBody>
          <a:bodyPr/>
          <a:lstStyle/>
          <a:p>
            <a:fld id="{3DAF7BE8-1622-4EC6-92BD-7487AF8A2404}" type="datetime1">
              <a:rPr lang="en-US" smtClean="0"/>
              <a:t>6/3/2020</a:t>
            </a:fld>
            <a:endParaRPr lang="en-US" dirty="0"/>
          </a:p>
        </p:txBody>
      </p:sp>
      <p:sp>
        <p:nvSpPr>
          <p:cNvPr id="5" name="Footer Placeholder 4">
            <a:extLst>
              <a:ext uri="{FF2B5EF4-FFF2-40B4-BE49-F238E27FC236}">
                <a16:creationId xmlns:a16="http://schemas.microsoft.com/office/drawing/2014/main" id="{B8E0B0D5-7B21-4E5C-8CCF-3C6B04C6965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F19DB3A-128F-428A-8336-BC2F5DECEBA8}"/>
              </a:ext>
            </a:extLst>
          </p:cNvPr>
          <p:cNvSpPr>
            <a:spLocks noGrp="1"/>
          </p:cNvSpPr>
          <p:nvPr>
            <p:ph type="sldNum" sz="quarter" idx="12"/>
          </p:nvPr>
        </p:nvSpPr>
        <p:spPr/>
        <p:txBody>
          <a:bodyPr/>
          <a:lstStyle/>
          <a:p>
            <a:fld id="{15E389C8-0780-4EEE-8222-8CA60B03AC1F}" type="slidenum">
              <a:rPr lang="en-US" smtClean="0"/>
              <a:t>‹#›</a:t>
            </a:fld>
            <a:endParaRPr lang="en-US" dirty="0"/>
          </a:p>
        </p:txBody>
      </p:sp>
    </p:spTree>
    <p:extLst>
      <p:ext uri="{BB962C8B-B14F-4D97-AF65-F5344CB8AC3E}">
        <p14:creationId xmlns:p14="http://schemas.microsoft.com/office/powerpoint/2010/main" val="3540342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49ECD-2D88-4D52-9054-A6EDB77C76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37F530-54B8-4D92-8449-E1B2F8DB34A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908879-DAB9-4971-9794-CDD2E3121565}"/>
              </a:ext>
            </a:extLst>
          </p:cNvPr>
          <p:cNvSpPr>
            <a:spLocks noGrp="1"/>
          </p:cNvSpPr>
          <p:nvPr>
            <p:ph type="dt" sz="half" idx="10"/>
          </p:nvPr>
        </p:nvSpPr>
        <p:spPr/>
        <p:txBody>
          <a:bodyPr/>
          <a:lstStyle/>
          <a:p>
            <a:fld id="{DAC99EEB-336C-4290-9C9D-C098A9A50AC6}" type="datetime1">
              <a:rPr lang="en-US" smtClean="0"/>
              <a:t>6/3/2020</a:t>
            </a:fld>
            <a:endParaRPr lang="en-US" dirty="0"/>
          </a:p>
        </p:txBody>
      </p:sp>
      <p:sp>
        <p:nvSpPr>
          <p:cNvPr id="5" name="Footer Placeholder 4">
            <a:extLst>
              <a:ext uri="{FF2B5EF4-FFF2-40B4-BE49-F238E27FC236}">
                <a16:creationId xmlns:a16="http://schemas.microsoft.com/office/drawing/2014/main" id="{4D18C9A4-9C98-4659-8BEE-ACAB3BDFB3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2C55217-54BA-4C13-9C65-FF7A26616955}"/>
              </a:ext>
            </a:extLst>
          </p:cNvPr>
          <p:cNvSpPr>
            <a:spLocks noGrp="1"/>
          </p:cNvSpPr>
          <p:nvPr>
            <p:ph type="sldNum" sz="quarter" idx="12"/>
          </p:nvPr>
        </p:nvSpPr>
        <p:spPr/>
        <p:txBody>
          <a:bodyPr/>
          <a:lstStyle/>
          <a:p>
            <a:fld id="{15E389C8-0780-4EEE-8222-8CA60B03AC1F}" type="slidenum">
              <a:rPr lang="en-US" smtClean="0"/>
              <a:t>‹#›</a:t>
            </a:fld>
            <a:endParaRPr lang="en-US" dirty="0"/>
          </a:p>
        </p:txBody>
      </p:sp>
    </p:spTree>
    <p:extLst>
      <p:ext uri="{BB962C8B-B14F-4D97-AF65-F5344CB8AC3E}">
        <p14:creationId xmlns:p14="http://schemas.microsoft.com/office/powerpoint/2010/main" val="4231340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0EB6F-1AF8-4370-B145-2626626B5E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7CB4EF-C5AE-4CA9-9DFF-CF3C22FEB3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13BA1B8-2CE1-4C5B-8784-C457FD82D04D}"/>
              </a:ext>
            </a:extLst>
          </p:cNvPr>
          <p:cNvSpPr>
            <a:spLocks noGrp="1"/>
          </p:cNvSpPr>
          <p:nvPr>
            <p:ph type="dt" sz="half" idx="10"/>
          </p:nvPr>
        </p:nvSpPr>
        <p:spPr/>
        <p:txBody>
          <a:bodyPr/>
          <a:lstStyle/>
          <a:p>
            <a:fld id="{0800139F-D80E-4A01-943E-A0324A93F32D}" type="datetime1">
              <a:rPr lang="en-US" smtClean="0"/>
              <a:t>6/3/2020</a:t>
            </a:fld>
            <a:endParaRPr lang="en-US" dirty="0"/>
          </a:p>
        </p:txBody>
      </p:sp>
      <p:sp>
        <p:nvSpPr>
          <p:cNvPr id="5" name="Footer Placeholder 4">
            <a:extLst>
              <a:ext uri="{FF2B5EF4-FFF2-40B4-BE49-F238E27FC236}">
                <a16:creationId xmlns:a16="http://schemas.microsoft.com/office/drawing/2014/main" id="{39932D24-F2D7-4A1C-BEE8-9FA65F80E1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3470D94-C064-4BE0-B9F8-A8CD3938C2C6}"/>
              </a:ext>
            </a:extLst>
          </p:cNvPr>
          <p:cNvSpPr>
            <a:spLocks noGrp="1"/>
          </p:cNvSpPr>
          <p:nvPr>
            <p:ph type="sldNum" sz="quarter" idx="12"/>
          </p:nvPr>
        </p:nvSpPr>
        <p:spPr/>
        <p:txBody>
          <a:bodyPr/>
          <a:lstStyle/>
          <a:p>
            <a:fld id="{15E389C8-0780-4EEE-8222-8CA60B03AC1F}" type="slidenum">
              <a:rPr lang="en-US" smtClean="0"/>
              <a:t>‹#›</a:t>
            </a:fld>
            <a:endParaRPr lang="en-US" dirty="0"/>
          </a:p>
        </p:txBody>
      </p:sp>
    </p:spTree>
    <p:extLst>
      <p:ext uri="{BB962C8B-B14F-4D97-AF65-F5344CB8AC3E}">
        <p14:creationId xmlns:p14="http://schemas.microsoft.com/office/powerpoint/2010/main" val="2477862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A6314-C100-44FF-944D-608B96A44C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00DA89-5EC8-4F17-94E9-E42D8003F46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51FC8E-AD9F-43DE-AB96-33ED3ECB57F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614FBA-2508-4DD4-AC9D-C8D5C275862F}"/>
              </a:ext>
            </a:extLst>
          </p:cNvPr>
          <p:cNvSpPr>
            <a:spLocks noGrp="1"/>
          </p:cNvSpPr>
          <p:nvPr>
            <p:ph type="dt" sz="half" idx="10"/>
          </p:nvPr>
        </p:nvSpPr>
        <p:spPr/>
        <p:txBody>
          <a:bodyPr/>
          <a:lstStyle/>
          <a:p>
            <a:fld id="{8E150B81-85A5-4CAB-832A-95F825A7E2FD}" type="datetime1">
              <a:rPr lang="en-US" smtClean="0"/>
              <a:t>6/3/2020</a:t>
            </a:fld>
            <a:endParaRPr lang="en-US" dirty="0"/>
          </a:p>
        </p:txBody>
      </p:sp>
      <p:sp>
        <p:nvSpPr>
          <p:cNvPr id="6" name="Footer Placeholder 5">
            <a:extLst>
              <a:ext uri="{FF2B5EF4-FFF2-40B4-BE49-F238E27FC236}">
                <a16:creationId xmlns:a16="http://schemas.microsoft.com/office/drawing/2014/main" id="{9B0ED3F1-1CD7-437B-8062-ECA77BB241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8067B4E-77C1-4935-A129-0453C2D56330}"/>
              </a:ext>
            </a:extLst>
          </p:cNvPr>
          <p:cNvSpPr>
            <a:spLocks noGrp="1"/>
          </p:cNvSpPr>
          <p:nvPr>
            <p:ph type="sldNum" sz="quarter" idx="12"/>
          </p:nvPr>
        </p:nvSpPr>
        <p:spPr/>
        <p:txBody>
          <a:bodyPr/>
          <a:lstStyle/>
          <a:p>
            <a:fld id="{15E389C8-0780-4EEE-8222-8CA60B03AC1F}" type="slidenum">
              <a:rPr lang="en-US" smtClean="0"/>
              <a:t>‹#›</a:t>
            </a:fld>
            <a:endParaRPr lang="en-US" dirty="0"/>
          </a:p>
        </p:txBody>
      </p:sp>
    </p:spTree>
    <p:extLst>
      <p:ext uri="{BB962C8B-B14F-4D97-AF65-F5344CB8AC3E}">
        <p14:creationId xmlns:p14="http://schemas.microsoft.com/office/powerpoint/2010/main" val="167995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D78C6-F211-4FD6-85F5-641E938B49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80BF87-D1F0-406E-9BEF-9DF32EA8D8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82F495F-D5AF-4E6D-B684-C9A823EB1D3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99EDB5-66B3-4C66-B04C-F38AEE85AF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309FB7A-88B8-4528-8995-3E79AA7419C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02EBB3A-4F3A-4E8F-B3DE-DADF5F058D78}"/>
              </a:ext>
            </a:extLst>
          </p:cNvPr>
          <p:cNvSpPr>
            <a:spLocks noGrp="1"/>
          </p:cNvSpPr>
          <p:nvPr>
            <p:ph type="dt" sz="half" idx="10"/>
          </p:nvPr>
        </p:nvSpPr>
        <p:spPr/>
        <p:txBody>
          <a:bodyPr/>
          <a:lstStyle/>
          <a:p>
            <a:fld id="{62A0F7CF-6DDD-4388-832E-BF6C45237787}" type="datetime1">
              <a:rPr lang="en-US" smtClean="0"/>
              <a:t>6/3/2020</a:t>
            </a:fld>
            <a:endParaRPr lang="en-US" dirty="0"/>
          </a:p>
        </p:txBody>
      </p:sp>
      <p:sp>
        <p:nvSpPr>
          <p:cNvPr id="8" name="Footer Placeholder 7">
            <a:extLst>
              <a:ext uri="{FF2B5EF4-FFF2-40B4-BE49-F238E27FC236}">
                <a16:creationId xmlns:a16="http://schemas.microsoft.com/office/drawing/2014/main" id="{C54AD0C6-7FAD-4D48-9B58-984ADA5EE2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47CAC8C-9B5F-47CF-8A8E-E416517CFA7D}"/>
              </a:ext>
            </a:extLst>
          </p:cNvPr>
          <p:cNvSpPr>
            <a:spLocks noGrp="1"/>
          </p:cNvSpPr>
          <p:nvPr>
            <p:ph type="sldNum" sz="quarter" idx="12"/>
          </p:nvPr>
        </p:nvSpPr>
        <p:spPr/>
        <p:txBody>
          <a:bodyPr/>
          <a:lstStyle/>
          <a:p>
            <a:fld id="{15E389C8-0780-4EEE-8222-8CA60B03AC1F}" type="slidenum">
              <a:rPr lang="en-US" smtClean="0"/>
              <a:t>‹#›</a:t>
            </a:fld>
            <a:endParaRPr lang="en-US" dirty="0"/>
          </a:p>
        </p:txBody>
      </p:sp>
    </p:spTree>
    <p:extLst>
      <p:ext uri="{BB962C8B-B14F-4D97-AF65-F5344CB8AC3E}">
        <p14:creationId xmlns:p14="http://schemas.microsoft.com/office/powerpoint/2010/main" val="340328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6F5F4-1367-4869-A78D-71E7DDDC580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6301DB-73DC-45B4-B837-7255AD1B0223}"/>
              </a:ext>
            </a:extLst>
          </p:cNvPr>
          <p:cNvSpPr>
            <a:spLocks noGrp="1"/>
          </p:cNvSpPr>
          <p:nvPr>
            <p:ph type="dt" sz="half" idx="10"/>
          </p:nvPr>
        </p:nvSpPr>
        <p:spPr/>
        <p:txBody>
          <a:bodyPr/>
          <a:lstStyle/>
          <a:p>
            <a:fld id="{8771F140-FDA0-4C22-8728-13B5DCC0126E}" type="datetime1">
              <a:rPr lang="en-US" smtClean="0"/>
              <a:t>6/3/2020</a:t>
            </a:fld>
            <a:endParaRPr lang="en-US" dirty="0"/>
          </a:p>
        </p:txBody>
      </p:sp>
      <p:sp>
        <p:nvSpPr>
          <p:cNvPr id="4" name="Footer Placeholder 3">
            <a:extLst>
              <a:ext uri="{FF2B5EF4-FFF2-40B4-BE49-F238E27FC236}">
                <a16:creationId xmlns:a16="http://schemas.microsoft.com/office/drawing/2014/main" id="{C4E2B3B6-B92A-4CDA-B9A8-349DEEAF41A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A01267D-7B0F-4A7F-AD1A-BF05CC4281F1}"/>
              </a:ext>
            </a:extLst>
          </p:cNvPr>
          <p:cNvSpPr>
            <a:spLocks noGrp="1"/>
          </p:cNvSpPr>
          <p:nvPr>
            <p:ph type="sldNum" sz="quarter" idx="12"/>
          </p:nvPr>
        </p:nvSpPr>
        <p:spPr/>
        <p:txBody>
          <a:bodyPr/>
          <a:lstStyle/>
          <a:p>
            <a:fld id="{15E389C8-0780-4EEE-8222-8CA60B03AC1F}" type="slidenum">
              <a:rPr lang="en-US" smtClean="0"/>
              <a:t>‹#›</a:t>
            </a:fld>
            <a:endParaRPr lang="en-US" dirty="0"/>
          </a:p>
        </p:txBody>
      </p:sp>
    </p:spTree>
    <p:extLst>
      <p:ext uri="{BB962C8B-B14F-4D97-AF65-F5344CB8AC3E}">
        <p14:creationId xmlns:p14="http://schemas.microsoft.com/office/powerpoint/2010/main" val="3493356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411F97-CDF3-4FE9-8827-31B465E06874}"/>
              </a:ext>
            </a:extLst>
          </p:cNvPr>
          <p:cNvSpPr>
            <a:spLocks noGrp="1"/>
          </p:cNvSpPr>
          <p:nvPr>
            <p:ph type="dt" sz="half" idx="10"/>
          </p:nvPr>
        </p:nvSpPr>
        <p:spPr/>
        <p:txBody>
          <a:bodyPr/>
          <a:lstStyle/>
          <a:p>
            <a:fld id="{1D884CF9-0FB9-477B-A8F4-A69964DB2412}" type="datetime1">
              <a:rPr lang="en-US" smtClean="0"/>
              <a:t>6/3/2020</a:t>
            </a:fld>
            <a:endParaRPr lang="en-US" dirty="0"/>
          </a:p>
        </p:txBody>
      </p:sp>
      <p:sp>
        <p:nvSpPr>
          <p:cNvPr id="3" name="Footer Placeholder 2">
            <a:extLst>
              <a:ext uri="{FF2B5EF4-FFF2-40B4-BE49-F238E27FC236}">
                <a16:creationId xmlns:a16="http://schemas.microsoft.com/office/drawing/2014/main" id="{A7A4EDCD-5616-4FE6-8214-AAEE56EE984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36D607F-B996-4585-9CBB-DA2CBC81D769}"/>
              </a:ext>
            </a:extLst>
          </p:cNvPr>
          <p:cNvSpPr>
            <a:spLocks noGrp="1"/>
          </p:cNvSpPr>
          <p:nvPr>
            <p:ph type="sldNum" sz="quarter" idx="12"/>
          </p:nvPr>
        </p:nvSpPr>
        <p:spPr/>
        <p:txBody>
          <a:bodyPr/>
          <a:lstStyle/>
          <a:p>
            <a:fld id="{15E389C8-0780-4EEE-8222-8CA60B03AC1F}" type="slidenum">
              <a:rPr lang="en-US" smtClean="0"/>
              <a:t>‹#›</a:t>
            </a:fld>
            <a:endParaRPr lang="en-US" dirty="0"/>
          </a:p>
        </p:txBody>
      </p:sp>
    </p:spTree>
    <p:extLst>
      <p:ext uri="{BB962C8B-B14F-4D97-AF65-F5344CB8AC3E}">
        <p14:creationId xmlns:p14="http://schemas.microsoft.com/office/powerpoint/2010/main" val="367189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E71EA-CE26-467B-8625-8E7E532C05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E0EB807-B2F9-432B-A382-CF42727308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84702A-70F5-4BF0-A37E-5FFF01B40E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A524907-D5A2-4A6E-943E-8FD91B68A0C3}"/>
              </a:ext>
            </a:extLst>
          </p:cNvPr>
          <p:cNvSpPr>
            <a:spLocks noGrp="1"/>
          </p:cNvSpPr>
          <p:nvPr>
            <p:ph type="dt" sz="half" idx="10"/>
          </p:nvPr>
        </p:nvSpPr>
        <p:spPr/>
        <p:txBody>
          <a:bodyPr/>
          <a:lstStyle/>
          <a:p>
            <a:fld id="{B8D9928C-D83F-44E0-8590-EA8607356219}" type="datetime1">
              <a:rPr lang="en-US" smtClean="0"/>
              <a:t>6/3/2020</a:t>
            </a:fld>
            <a:endParaRPr lang="en-US" dirty="0"/>
          </a:p>
        </p:txBody>
      </p:sp>
      <p:sp>
        <p:nvSpPr>
          <p:cNvPr id="6" name="Footer Placeholder 5">
            <a:extLst>
              <a:ext uri="{FF2B5EF4-FFF2-40B4-BE49-F238E27FC236}">
                <a16:creationId xmlns:a16="http://schemas.microsoft.com/office/drawing/2014/main" id="{2B1684AE-0E22-49C1-A719-1B01B667E6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2DC8BF7-3A50-4FF0-84BE-2C4E64F34E1E}"/>
              </a:ext>
            </a:extLst>
          </p:cNvPr>
          <p:cNvSpPr>
            <a:spLocks noGrp="1"/>
          </p:cNvSpPr>
          <p:nvPr>
            <p:ph type="sldNum" sz="quarter" idx="12"/>
          </p:nvPr>
        </p:nvSpPr>
        <p:spPr/>
        <p:txBody>
          <a:bodyPr/>
          <a:lstStyle/>
          <a:p>
            <a:fld id="{15E389C8-0780-4EEE-8222-8CA60B03AC1F}" type="slidenum">
              <a:rPr lang="en-US" smtClean="0"/>
              <a:t>‹#›</a:t>
            </a:fld>
            <a:endParaRPr lang="en-US" dirty="0"/>
          </a:p>
        </p:txBody>
      </p:sp>
    </p:spTree>
    <p:extLst>
      <p:ext uri="{BB962C8B-B14F-4D97-AF65-F5344CB8AC3E}">
        <p14:creationId xmlns:p14="http://schemas.microsoft.com/office/powerpoint/2010/main" val="3855380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F0426-DACF-42D7-A788-797F3C6DFA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E95974-DD39-4E6C-92F3-82BB1F55AB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E784F1F-67C2-474F-9905-1BA0EECB2E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174FFF4-33CA-47D1-B023-0AC856C30F60}"/>
              </a:ext>
            </a:extLst>
          </p:cNvPr>
          <p:cNvSpPr>
            <a:spLocks noGrp="1"/>
          </p:cNvSpPr>
          <p:nvPr>
            <p:ph type="dt" sz="half" idx="10"/>
          </p:nvPr>
        </p:nvSpPr>
        <p:spPr/>
        <p:txBody>
          <a:bodyPr/>
          <a:lstStyle/>
          <a:p>
            <a:fld id="{8A71AFAC-866C-4F0F-9DB7-994F71023668}" type="datetime1">
              <a:rPr lang="en-US" smtClean="0"/>
              <a:t>6/3/2020</a:t>
            </a:fld>
            <a:endParaRPr lang="en-US" dirty="0"/>
          </a:p>
        </p:txBody>
      </p:sp>
      <p:sp>
        <p:nvSpPr>
          <p:cNvPr id="6" name="Footer Placeholder 5">
            <a:extLst>
              <a:ext uri="{FF2B5EF4-FFF2-40B4-BE49-F238E27FC236}">
                <a16:creationId xmlns:a16="http://schemas.microsoft.com/office/drawing/2014/main" id="{E1E51B01-0C3B-4D2F-B0FE-6B6840AAEE2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7A247BF-6E82-4151-AEDE-2B41EA8E6760}"/>
              </a:ext>
            </a:extLst>
          </p:cNvPr>
          <p:cNvSpPr>
            <a:spLocks noGrp="1"/>
          </p:cNvSpPr>
          <p:nvPr>
            <p:ph type="sldNum" sz="quarter" idx="12"/>
          </p:nvPr>
        </p:nvSpPr>
        <p:spPr/>
        <p:txBody>
          <a:bodyPr/>
          <a:lstStyle/>
          <a:p>
            <a:fld id="{15E389C8-0780-4EEE-8222-8CA60B03AC1F}" type="slidenum">
              <a:rPr lang="en-US" smtClean="0"/>
              <a:t>‹#›</a:t>
            </a:fld>
            <a:endParaRPr lang="en-US" dirty="0"/>
          </a:p>
        </p:txBody>
      </p:sp>
    </p:spTree>
    <p:extLst>
      <p:ext uri="{BB962C8B-B14F-4D97-AF65-F5344CB8AC3E}">
        <p14:creationId xmlns:p14="http://schemas.microsoft.com/office/powerpoint/2010/main" val="3660065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E4B47-D0F7-4A6C-89BE-B5C4C9F969F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5BF1E8-3636-4ABE-A487-22734C774C9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17424-24D6-464F-AD0D-076476BADC3E}"/>
              </a:ext>
            </a:extLst>
          </p:cNvPr>
          <p:cNvSpPr>
            <a:spLocks noGrp="1"/>
          </p:cNvSpPr>
          <p:nvPr>
            <p:ph type="dt" sz="half" idx="10"/>
          </p:nvPr>
        </p:nvSpPr>
        <p:spPr/>
        <p:txBody>
          <a:bodyPr/>
          <a:lstStyle/>
          <a:p>
            <a:fld id="{06BBEF8F-6DB0-4FF3-BDCB-04BF34E2A33E}" type="datetime1">
              <a:rPr lang="en-US" smtClean="0"/>
              <a:t>6/3/2020</a:t>
            </a:fld>
            <a:endParaRPr lang="en-US" dirty="0"/>
          </a:p>
        </p:txBody>
      </p:sp>
      <p:sp>
        <p:nvSpPr>
          <p:cNvPr id="5" name="Footer Placeholder 4">
            <a:extLst>
              <a:ext uri="{FF2B5EF4-FFF2-40B4-BE49-F238E27FC236}">
                <a16:creationId xmlns:a16="http://schemas.microsoft.com/office/drawing/2014/main" id="{1762B30B-7032-40C0-8754-1668169498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C97FB8-73BA-4EC5-B545-24CC97C3AD9B}"/>
              </a:ext>
            </a:extLst>
          </p:cNvPr>
          <p:cNvSpPr>
            <a:spLocks noGrp="1"/>
          </p:cNvSpPr>
          <p:nvPr>
            <p:ph type="sldNum" sz="quarter" idx="12"/>
          </p:nvPr>
        </p:nvSpPr>
        <p:spPr/>
        <p:txBody>
          <a:bodyPr/>
          <a:lstStyle/>
          <a:p>
            <a:fld id="{15E389C8-0780-4EEE-8222-8CA60B03AC1F}" type="slidenum">
              <a:rPr lang="en-US" smtClean="0"/>
              <a:t>‹#›</a:t>
            </a:fld>
            <a:endParaRPr lang="en-US" dirty="0"/>
          </a:p>
        </p:txBody>
      </p:sp>
    </p:spTree>
    <p:extLst>
      <p:ext uri="{BB962C8B-B14F-4D97-AF65-F5344CB8AC3E}">
        <p14:creationId xmlns:p14="http://schemas.microsoft.com/office/powerpoint/2010/main" val="2035536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BC03D7-C7CB-44FC-A5EB-0F5C539901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21F5FC-0BA5-4620-9802-2291D295C0F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137066-26E8-4DEF-BEEA-AE3C9BFDBDDF}"/>
              </a:ext>
            </a:extLst>
          </p:cNvPr>
          <p:cNvSpPr>
            <a:spLocks noGrp="1"/>
          </p:cNvSpPr>
          <p:nvPr>
            <p:ph type="dt" sz="half" idx="10"/>
          </p:nvPr>
        </p:nvSpPr>
        <p:spPr/>
        <p:txBody>
          <a:bodyPr/>
          <a:lstStyle/>
          <a:p>
            <a:fld id="{A62E25FC-E1CD-431D-A75B-68C7BB6797CB}" type="datetime1">
              <a:rPr lang="en-US" smtClean="0"/>
              <a:t>6/3/2020</a:t>
            </a:fld>
            <a:endParaRPr lang="en-US" dirty="0"/>
          </a:p>
        </p:txBody>
      </p:sp>
      <p:sp>
        <p:nvSpPr>
          <p:cNvPr id="5" name="Footer Placeholder 4">
            <a:extLst>
              <a:ext uri="{FF2B5EF4-FFF2-40B4-BE49-F238E27FC236}">
                <a16:creationId xmlns:a16="http://schemas.microsoft.com/office/drawing/2014/main" id="{E5441549-FE72-414B-AAB6-45D2636D0D9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CD0822-7613-46CB-8023-FBBCB6C81CBC}"/>
              </a:ext>
            </a:extLst>
          </p:cNvPr>
          <p:cNvSpPr>
            <a:spLocks noGrp="1"/>
          </p:cNvSpPr>
          <p:nvPr>
            <p:ph type="sldNum" sz="quarter" idx="12"/>
          </p:nvPr>
        </p:nvSpPr>
        <p:spPr/>
        <p:txBody>
          <a:bodyPr/>
          <a:lstStyle/>
          <a:p>
            <a:fld id="{15E389C8-0780-4EEE-8222-8CA60B03AC1F}" type="slidenum">
              <a:rPr lang="en-US" smtClean="0"/>
              <a:t>‹#›</a:t>
            </a:fld>
            <a:endParaRPr lang="en-US" dirty="0"/>
          </a:p>
        </p:txBody>
      </p:sp>
    </p:spTree>
    <p:extLst>
      <p:ext uri="{BB962C8B-B14F-4D97-AF65-F5344CB8AC3E}">
        <p14:creationId xmlns:p14="http://schemas.microsoft.com/office/powerpoint/2010/main" val="440883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E646B19-BA95-4EFE-86A0-E01B5CFEA60F}" type="datetime1">
              <a:rPr lang="en-US" smtClean="0">
                <a:solidFill>
                  <a:prstClr val="black">
                    <a:tint val="75000"/>
                  </a:prstClr>
                </a:solidFill>
              </a:rPr>
              <a:t>6/3/2020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0B64725-A6B7-43B6-9BB0-D89FE8419081}" type="slidenum">
              <a:rPr lang="en-US" altLang="en-US"/>
              <a:pPr>
                <a:defRPr/>
              </a:pPr>
              <a:t>‹#›</a:t>
            </a:fld>
            <a:endParaRPr lang="en-US" altLang="en-US"/>
          </a:p>
        </p:txBody>
      </p:sp>
    </p:spTree>
    <p:extLst>
      <p:ext uri="{BB962C8B-B14F-4D97-AF65-F5344CB8AC3E}">
        <p14:creationId xmlns:p14="http://schemas.microsoft.com/office/powerpoint/2010/main" val="2493489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9AF9E48-5878-48F0-83D0-6B984961311D}" type="datetime1">
              <a:rPr lang="en-US" smtClean="0">
                <a:solidFill>
                  <a:prstClr val="black">
                    <a:tint val="75000"/>
                  </a:prstClr>
                </a:solidFill>
              </a:rPr>
              <a:t>6/3/2020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8CE4744-AC84-464A-839D-5781F7554E44}" type="slidenum">
              <a:rPr lang="en-US" altLang="en-US"/>
              <a:pPr>
                <a:defRPr/>
              </a:pPr>
              <a:t>‹#›</a:t>
            </a:fld>
            <a:endParaRPr lang="en-US" altLang="en-US"/>
          </a:p>
        </p:txBody>
      </p:sp>
    </p:spTree>
    <p:extLst>
      <p:ext uri="{BB962C8B-B14F-4D97-AF65-F5344CB8AC3E}">
        <p14:creationId xmlns:p14="http://schemas.microsoft.com/office/powerpoint/2010/main" val="3967281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69806E3-5296-436C-B8E3-C644AF0F5746}" type="datetime1">
              <a:rPr lang="en-US" smtClean="0">
                <a:solidFill>
                  <a:prstClr val="black">
                    <a:tint val="75000"/>
                  </a:prstClr>
                </a:solidFill>
              </a:rPr>
              <a:t>6/3/2020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84BCCC9-35E0-466E-9CEA-A76B81D4B6F5}" type="slidenum">
              <a:rPr lang="en-US" altLang="en-US"/>
              <a:pPr>
                <a:defRPr/>
              </a:pPr>
              <a:t>‹#›</a:t>
            </a:fld>
            <a:endParaRPr lang="en-US" altLang="en-US"/>
          </a:p>
        </p:txBody>
      </p:sp>
    </p:spTree>
    <p:extLst>
      <p:ext uri="{BB962C8B-B14F-4D97-AF65-F5344CB8AC3E}">
        <p14:creationId xmlns:p14="http://schemas.microsoft.com/office/powerpoint/2010/main" val="40185456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3632AEB-40DC-4505-BCED-741DF6152A3B}" type="datetime1">
              <a:rPr lang="en-US" smtClean="0">
                <a:solidFill>
                  <a:prstClr val="black">
                    <a:tint val="75000"/>
                  </a:prstClr>
                </a:solidFill>
              </a:rPr>
              <a:t>6/3/2020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3DDA352-8C5D-41AC-9DBD-AD19E0922E42}" type="slidenum">
              <a:rPr lang="en-US" altLang="en-US"/>
              <a:pPr>
                <a:defRPr/>
              </a:pPr>
              <a:t>‹#›</a:t>
            </a:fld>
            <a:endParaRPr lang="en-US" altLang="en-US"/>
          </a:p>
        </p:txBody>
      </p:sp>
    </p:spTree>
    <p:extLst>
      <p:ext uri="{BB962C8B-B14F-4D97-AF65-F5344CB8AC3E}">
        <p14:creationId xmlns:p14="http://schemas.microsoft.com/office/powerpoint/2010/main" val="1098852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4E61CB66-28FB-407F-AA7F-92D4D6313E34}" type="datetime1">
              <a:rPr lang="en-US" smtClean="0">
                <a:solidFill>
                  <a:prstClr val="black">
                    <a:tint val="75000"/>
                  </a:prstClr>
                </a:solidFill>
              </a:rPr>
              <a:t>6/3/2020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5DD90066-BCC2-46CC-B1FD-BCD8316A7B04}" type="slidenum">
              <a:rPr lang="en-US" altLang="en-US"/>
              <a:pPr>
                <a:defRPr/>
              </a:pPr>
              <a:t>‹#›</a:t>
            </a:fld>
            <a:endParaRPr lang="en-US" altLang="en-US"/>
          </a:p>
        </p:txBody>
      </p:sp>
    </p:spTree>
    <p:extLst>
      <p:ext uri="{BB962C8B-B14F-4D97-AF65-F5344CB8AC3E}">
        <p14:creationId xmlns:p14="http://schemas.microsoft.com/office/powerpoint/2010/main" val="18867702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BEAAFFBB-32F6-40D0-96C7-D6773DEBC274}" type="datetime1">
              <a:rPr lang="en-US" smtClean="0">
                <a:solidFill>
                  <a:prstClr val="black">
                    <a:tint val="75000"/>
                  </a:prstClr>
                </a:solidFill>
              </a:rPr>
              <a:t>6/3/2020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0643CF31-CC15-4A81-BC8C-863D14E66302}" type="slidenum">
              <a:rPr lang="en-US" altLang="en-US"/>
              <a:pPr>
                <a:defRPr/>
              </a:pPr>
              <a:t>‹#›</a:t>
            </a:fld>
            <a:endParaRPr lang="en-US" altLang="en-US"/>
          </a:p>
        </p:txBody>
      </p:sp>
    </p:spTree>
    <p:extLst>
      <p:ext uri="{BB962C8B-B14F-4D97-AF65-F5344CB8AC3E}">
        <p14:creationId xmlns:p14="http://schemas.microsoft.com/office/powerpoint/2010/main" val="27058944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27DE1EF-4E43-4047-A7C6-78EE3370D286}" type="datetime1">
              <a:rPr lang="en-US" smtClean="0">
                <a:solidFill>
                  <a:prstClr val="black">
                    <a:tint val="75000"/>
                  </a:prstClr>
                </a:solidFill>
              </a:rPr>
              <a:t>6/3/2020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A6F60436-D983-4F7F-9DC6-57B6DECE4424}" type="slidenum">
              <a:rPr lang="en-US" altLang="en-US"/>
              <a:pPr>
                <a:defRPr/>
              </a:pPr>
              <a:t>‹#›</a:t>
            </a:fld>
            <a:endParaRPr lang="en-US" altLang="en-US"/>
          </a:p>
        </p:txBody>
      </p:sp>
    </p:spTree>
    <p:extLst>
      <p:ext uri="{BB962C8B-B14F-4D97-AF65-F5344CB8AC3E}">
        <p14:creationId xmlns:p14="http://schemas.microsoft.com/office/powerpoint/2010/main" val="27706155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C13D787-79CF-4A2D-A544-006B9D6844FC}" type="datetime1">
              <a:rPr lang="en-US" smtClean="0">
                <a:solidFill>
                  <a:prstClr val="black">
                    <a:tint val="75000"/>
                  </a:prstClr>
                </a:solidFill>
              </a:rPr>
              <a:t>6/3/2020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5DA3319-73AF-427B-889C-A42455F375DB}" type="slidenum">
              <a:rPr lang="en-US" altLang="en-US"/>
              <a:pPr>
                <a:defRPr/>
              </a:pPr>
              <a:t>‹#›</a:t>
            </a:fld>
            <a:endParaRPr lang="en-US" altLang="en-US"/>
          </a:p>
        </p:txBody>
      </p:sp>
    </p:spTree>
    <p:extLst>
      <p:ext uri="{BB962C8B-B14F-4D97-AF65-F5344CB8AC3E}">
        <p14:creationId xmlns:p14="http://schemas.microsoft.com/office/powerpoint/2010/main" val="35600127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6879DDD-9CFC-4666-9AFB-6445DD6F4850}" type="datetime1">
              <a:rPr lang="en-US" smtClean="0">
                <a:solidFill>
                  <a:prstClr val="black">
                    <a:tint val="75000"/>
                  </a:prstClr>
                </a:solidFill>
              </a:rPr>
              <a:t>6/3/2020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057ADF9-70EB-48D2-BB96-67EC8FDC31E4}" type="slidenum">
              <a:rPr lang="en-US" altLang="en-US"/>
              <a:pPr>
                <a:defRPr/>
              </a:pPr>
              <a:t>‹#›</a:t>
            </a:fld>
            <a:endParaRPr lang="en-US" altLang="en-US"/>
          </a:p>
        </p:txBody>
      </p:sp>
    </p:spTree>
    <p:extLst>
      <p:ext uri="{BB962C8B-B14F-4D97-AF65-F5344CB8AC3E}">
        <p14:creationId xmlns:p14="http://schemas.microsoft.com/office/powerpoint/2010/main" val="17396052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6F8DDEE-5B35-4CF3-9452-5F239F9CC40D}" type="datetime1">
              <a:rPr lang="en-US" smtClean="0">
                <a:solidFill>
                  <a:prstClr val="black">
                    <a:tint val="75000"/>
                  </a:prstClr>
                </a:solidFill>
              </a:rPr>
              <a:t>6/3/2020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909558F-7F59-49D7-938C-B2CE71DF12BF}" type="slidenum">
              <a:rPr lang="en-US" altLang="en-US"/>
              <a:pPr>
                <a:defRPr/>
              </a:pPr>
              <a:t>‹#›</a:t>
            </a:fld>
            <a:endParaRPr lang="en-US" altLang="en-US"/>
          </a:p>
        </p:txBody>
      </p:sp>
    </p:spTree>
    <p:extLst>
      <p:ext uri="{BB962C8B-B14F-4D97-AF65-F5344CB8AC3E}">
        <p14:creationId xmlns:p14="http://schemas.microsoft.com/office/powerpoint/2010/main" val="21412601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1F23AB3-9810-48D2-A76C-42AEB0D0256C}" type="datetime1">
              <a:rPr lang="en-US" smtClean="0">
                <a:solidFill>
                  <a:prstClr val="black">
                    <a:tint val="75000"/>
                  </a:prstClr>
                </a:solidFill>
              </a:rPr>
              <a:t>6/3/2020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6CF64CC-496A-4A3A-9507-4E6FD2F1FE73}" type="slidenum">
              <a:rPr lang="en-US" altLang="en-US"/>
              <a:pPr>
                <a:defRPr/>
              </a:pPr>
              <a:t>‹#›</a:t>
            </a:fld>
            <a:endParaRPr lang="en-US" altLang="en-US"/>
          </a:p>
        </p:txBody>
      </p:sp>
    </p:spTree>
    <p:extLst>
      <p:ext uri="{BB962C8B-B14F-4D97-AF65-F5344CB8AC3E}">
        <p14:creationId xmlns:p14="http://schemas.microsoft.com/office/powerpoint/2010/main" val="40961084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Text, and 2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55796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524000"/>
          </a:xfrm>
        </p:spPr>
        <p:txBody>
          <a:bodyPr/>
          <a:lstStyle>
            <a:lvl1pPr algn="ctr">
              <a:defRPr sz="4400" b="0"/>
            </a:lvl1pPr>
          </a:lstStyle>
          <a:p>
            <a:r>
              <a:rPr lang="en-US" dirty="0"/>
              <a:t>Click to edit Master title style</a:t>
            </a:r>
          </a:p>
        </p:txBody>
      </p:sp>
      <p:sp>
        <p:nvSpPr>
          <p:cNvPr id="3" name="Text Placeholder 2"/>
          <p:cNvSpPr>
            <a:spLocks noGrp="1"/>
          </p:cNvSpPr>
          <p:nvPr>
            <p:ph type="body" sz="half" idx="1"/>
          </p:nvPr>
        </p:nvSpPr>
        <p:spPr>
          <a:xfrm>
            <a:off x="609600" y="1524001"/>
            <a:ext cx="10972800" cy="4602163"/>
          </a:xfrm>
        </p:spPr>
        <p:txBody>
          <a:bodyPr/>
          <a:lstStyle>
            <a:lvl1pPr>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dt" sz="half" idx="10"/>
          </p:nvPr>
        </p:nvSpPr>
        <p:spPr/>
        <p:txBody>
          <a:bodyPr/>
          <a:lstStyle>
            <a:lvl1pPr>
              <a:defRPr>
                <a:solidFill>
                  <a:srgbClr val="000000"/>
                </a:solidFill>
              </a:defRPr>
            </a:lvl1pPr>
          </a:lstStyle>
          <a:p>
            <a:pPr>
              <a:defRPr/>
            </a:pPr>
            <a:fld id="{90102CC4-5B53-4316-8613-068B8E669D7B}" type="datetime1">
              <a:rPr lang="en-US" smtClean="0"/>
              <a:t>6/3/2020</a:t>
            </a:fld>
            <a:endParaRPr lang="en-US"/>
          </a:p>
        </p:txBody>
      </p:sp>
      <p:sp>
        <p:nvSpPr>
          <p:cNvPr id="5" name="Rectangle 6"/>
          <p:cNvSpPr>
            <a:spLocks noGrp="1" noChangeArrowheads="1"/>
          </p:cNvSpPr>
          <p:nvPr>
            <p:ph type="ftr" sz="quarter" idx="11"/>
          </p:nvPr>
        </p:nvSpPr>
        <p:spPr/>
        <p:txBody>
          <a:bodyPr/>
          <a:lstStyle>
            <a:lvl1pPr>
              <a:defRPr>
                <a:solidFill>
                  <a:srgbClr val="000000"/>
                </a:solidFill>
              </a:defRPr>
            </a:lvl1pPr>
          </a:lstStyle>
          <a:p>
            <a:pPr>
              <a:defRPr/>
            </a:pPr>
            <a:endParaRPr lang="en-US"/>
          </a:p>
        </p:txBody>
      </p:sp>
      <p:sp>
        <p:nvSpPr>
          <p:cNvPr id="6" name="Rectangle 7"/>
          <p:cNvSpPr>
            <a:spLocks noGrp="1" noChangeArrowheads="1"/>
          </p:cNvSpPr>
          <p:nvPr>
            <p:ph type="sldNum" sz="quarter" idx="12"/>
          </p:nvPr>
        </p:nvSpPr>
        <p:spPr/>
        <p:txBody>
          <a:bodyPr/>
          <a:lstStyle>
            <a:lvl1pPr>
              <a:defRPr>
                <a:solidFill>
                  <a:srgbClr val="000000"/>
                </a:solidFill>
              </a:defRPr>
            </a:lvl1pPr>
          </a:lstStyle>
          <a:p>
            <a:pPr>
              <a:defRPr/>
            </a:pPr>
            <a:fld id="{56DB3094-0715-4093-AEDA-6C4BFCDC1343}" type="slidenum">
              <a:rPr lang="en-US" altLang="en-US"/>
              <a:pPr>
                <a:defRPr/>
              </a:pPr>
              <a:t>‹#›</a:t>
            </a:fld>
            <a:endParaRPr lang="en-US" altLang="en-US"/>
          </a:p>
        </p:txBody>
      </p:sp>
    </p:spTree>
    <p:extLst>
      <p:ext uri="{BB962C8B-B14F-4D97-AF65-F5344CB8AC3E}">
        <p14:creationId xmlns:p14="http://schemas.microsoft.com/office/powerpoint/2010/main" val="26322583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914400"/>
            <a:ext cx="11277600" cy="1143000"/>
          </a:xfrm>
        </p:spPr>
        <p:txBody>
          <a:bodyPr/>
          <a:lstStyle/>
          <a:p>
            <a:r>
              <a:rPr lang="en-US"/>
              <a:t>Click to edit Master title style</a:t>
            </a:r>
          </a:p>
        </p:txBody>
      </p:sp>
      <p:sp>
        <p:nvSpPr>
          <p:cNvPr id="3" name="Content Placeholder 2"/>
          <p:cNvSpPr>
            <a:spLocks noGrp="1"/>
          </p:cNvSpPr>
          <p:nvPr>
            <p:ph sz="half" idx="1"/>
          </p:nvPr>
        </p:nvSpPr>
        <p:spPr>
          <a:xfrm>
            <a:off x="508000" y="2057400"/>
            <a:ext cx="55372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248400" y="2057400"/>
            <a:ext cx="5537200" cy="2095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248400" y="4305300"/>
            <a:ext cx="5537200" cy="2095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a:spLocks noGrp="1" noChangeArrowheads="1"/>
          </p:cNvSpPr>
          <p:nvPr>
            <p:ph type="sldNum" sz="quarter" idx="10"/>
          </p:nvPr>
        </p:nvSpPr>
        <p:spPr/>
        <p:txBody>
          <a:bodyPr/>
          <a:lstStyle>
            <a:lvl3pPr lvl="2">
              <a:defRPr/>
            </a:lvl3pPr>
          </a:lstStyle>
          <a:p>
            <a:pPr lvl="2"/>
            <a:fld id="{3B8BC55C-2D9C-4616-8B29-E09B6C4F4CAC}" type="slidenum">
              <a:rPr lang="en-US" altLang="en-US">
                <a:solidFill>
                  <a:srgbClr val="000000"/>
                </a:solidFill>
              </a:rPr>
              <a:pPr lvl="2"/>
              <a:t>‹#›</a:t>
            </a:fld>
            <a:endParaRPr lang="en-US" altLang="en-US">
              <a:solidFill>
                <a:srgbClr val="000000"/>
              </a:solidFill>
            </a:endParaRPr>
          </a:p>
        </p:txBody>
      </p:sp>
    </p:spTree>
    <p:extLst>
      <p:ext uri="{BB962C8B-B14F-4D97-AF65-F5344CB8AC3E}">
        <p14:creationId xmlns:p14="http://schemas.microsoft.com/office/powerpoint/2010/main" val="34587732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98" indent="0" algn="ctr">
              <a:buNone/>
              <a:defRPr>
                <a:solidFill>
                  <a:schemeClr val="tx1">
                    <a:tint val="75000"/>
                  </a:schemeClr>
                </a:solidFill>
              </a:defRPr>
            </a:lvl2pPr>
            <a:lvl3pPr marL="914396" indent="0" algn="ctr">
              <a:buNone/>
              <a:defRPr>
                <a:solidFill>
                  <a:schemeClr val="tx1">
                    <a:tint val="75000"/>
                  </a:schemeClr>
                </a:solidFill>
              </a:defRPr>
            </a:lvl3pPr>
            <a:lvl4pPr marL="1371595" indent="0" algn="ctr">
              <a:buNone/>
              <a:defRPr>
                <a:solidFill>
                  <a:schemeClr val="tx1">
                    <a:tint val="75000"/>
                  </a:schemeClr>
                </a:solidFill>
              </a:defRPr>
            </a:lvl4pPr>
            <a:lvl5pPr marL="1828793" indent="0" algn="ctr">
              <a:buNone/>
              <a:defRPr>
                <a:solidFill>
                  <a:schemeClr val="tx1">
                    <a:tint val="75000"/>
                  </a:schemeClr>
                </a:solidFill>
              </a:defRPr>
            </a:lvl5pPr>
            <a:lvl6pPr marL="2285991" indent="0" algn="ctr">
              <a:buNone/>
              <a:defRPr>
                <a:solidFill>
                  <a:schemeClr val="tx1">
                    <a:tint val="75000"/>
                  </a:schemeClr>
                </a:solidFill>
              </a:defRPr>
            </a:lvl6pPr>
            <a:lvl7pPr marL="2743189" indent="0" algn="ctr">
              <a:buNone/>
              <a:defRPr>
                <a:solidFill>
                  <a:schemeClr val="tx1">
                    <a:tint val="75000"/>
                  </a:schemeClr>
                </a:solidFill>
              </a:defRPr>
            </a:lvl7pPr>
            <a:lvl8pPr marL="3200388" indent="0" algn="ctr">
              <a:buNone/>
              <a:defRPr>
                <a:solidFill>
                  <a:schemeClr val="tx1">
                    <a:tint val="75000"/>
                  </a:schemeClr>
                </a:solidFill>
              </a:defRPr>
            </a:lvl8pPr>
            <a:lvl9pPr marL="365758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C424E6A-FAFD-4EF2-8B44-B49B4A410431}" type="datetime1">
              <a:rPr lang="en-US" smtClean="0">
                <a:solidFill>
                  <a:prstClr val="black">
                    <a:tint val="75000"/>
                  </a:prstClr>
                </a:solidFill>
              </a:rPr>
              <a:t>6/3/2020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0B64725-A6B7-43B6-9BB0-D89FE8419081}" type="slidenum">
              <a:rPr lang="en-US" altLang="en-US"/>
              <a:pPr>
                <a:defRPr/>
              </a:pPr>
              <a:t>‹#›</a:t>
            </a:fld>
            <a:endParaRPr lang="en-US" altLang="en-US"/>
          </a:p>
        </p:txBody>
      </p:sp>
    </p:spTree>
    <p:extLst>
      <p:ext uri="{BB962C8B-B14F-4D97-AF65-F5344CB8AC3E}">
        <p14:creationId xmlns:p14="http://schemas.microsoft.com/office/powerpoint/2010/main" val="27690095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6668950-BD53-44C0-A0F4-80F7CC756078}" type="datetime1">
              <a:rPr lang="en-US" smtClean="0">
                <a:solidFill>
                  <a:prstClr val="black">
                    <a:tint val="75000"/>
                  </a:prstClr>
                </a:solidFill>
              </a:rPr>
              <a:t>6/3/2020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8CE4744-AC84-464A-839D-5781F7554E44}" type="slidenum">
              <a:rPr lang="en-US" altLang="en-US"/>
              <a:pPr>
                <a:defRPr/>
              </a:pPr>
              <a:t>‹#›</a:t>
            </a:fld>
            <a:endParaRPr lang="en-US" altLang="en-US"/>
          </a:p>
        </p:txBody>
      </p:sp>
    </p:spTree>
    <p:extLst>
      <p:ext uri="{BB962C8B-B14F-4D97-AF65-F5344CB8AC3E}">
        <p14:creationId xmlns:p14="http://schemas.microsoft.com/office/powerpoint/2010/main" val="35944816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4"/>
            <a:ext cx="10363200" cy="1500187"/>
          </a:xfrm>
        </p:spPr>
        <p:txBody>
          <a:bodyPr anchor="b"/>
          <a:lstStyle>
            <a:lvl1pPr marL="0" indent="0">
              <a:buNone/>
              <a:defRPr sz="2000">
                <a:solidFill>
                  <a:schemeClr val="tx1">
                    <a:tint val="75000"/>
                  </a:schemeClr>
                </a:solidFill>
              </a:defRPr>
            </a:lvl1pPr>
            <a:lvl2pPr marL="457198" indent="0">
              <a:buNone/>
              <a:defRPr sz="1800">
                <a:solidFill>
                  <a:schemeClr val="tx1">
                    <a:tint val="75000"/>
                  </a:schemeClr>
                </a:solidFill>
              </a:defRPr>
            </a:lvl2pPr>
            <a:lvl3pPr marL="914396" indent="0">
              <a:buNone/>
              <a:defRPr sz="1600">
                <a:solidFill>
                  <a:schemeClr val="tx1">
                    <a:tint val="75000"/>
                  </a:schemeClr>
                </a:solidFill>
              </a:defRPr>
            </a:lvl3pPr>
            <a:lvl4pPr marL="1371595" indent="0">
              <a:buNone/>
              <a:defRPr sz="1400">
                <a:solidFill>
                  <a:schemeClr val="tx1">
                    <a:tint val="75000"/>
                  </a:schemeClr>
                </a:solidFill>
              </a:defRPr>
            </a:lvl4pPr>
            <a:lvl5pPr marL="1828793" indent="0">
              <a:buNone/>
              <a:defRPr sz="1400">
                <a:solidFill>
                  <a:schemeClr val="tx1">
                    <a:tint val="75000"/>
                  </a:schemeClr>
                </a:solidFill>
              </a:defRPr>
            </a:lvl5pPr>
            <a:lvl6pPr marL="2285991" indent="0">
              <a:buNone/>
              <a:defRPr sz="1400">
                <a:solidFill>
                  <a:schemeClr val="tx1">
                    <a:tint val="75000"/>
                  </a:schemeClr>
                </a:solidFill>
              </a:defRPr>
            </a:lvl6pPr>
            <a:lvl7pPr marL="2743189" indent="0">
              <a:buNone/>
              <a:defRPr sz="1400">
                <a:solidFill>
                  <a:schemeClr val="tx1">
                    <a:tint val="75000"/>
                  </a:schemeClr>
                </a:solidFill>
              </a:defRPr>
            </a:lvl7pPr>
            <a:lvl8pPr marL="3200388" indent="0">
              <a:buNone/>
              <a:defRPr sz="1400">
                <a:solidFill>
                  <a:schemeClr val="tx1">
                    <a:tint val="75000"/>
                  </a:schemeClr>
                </a:solidFill>
              </a:defRPr>
            </a:lvl8pPr>
            <a:lvl9pPr marL="3657586"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2DB62D9-BA7E-4774-8468-D667A1D742B5}" type="datetime1">
              <a:rPr lang="en-US" smtClean="0">
                <a:solidFill>
                  <a:prstClr val="black">
                    <a:tint val="75000"/>
                  </a:prstClr>
                </a:solidFill>
              </a:rPr>
              <a:t>6/3/2020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84BCCC9-35E0-466E-9CEA-A76B81D4B6F5}" type="slidenum">
              <a:rPr lang="en-US" altLang="en-US"/>
              <a:pPr>
                <a:defRPr/>
              </a:pPr>
              <a:t>‹#›</a:t>
            </a:fld>
            <a:endParaRPr lang="en-US" altLang="en-US"/>
          </a:p>
        </p:txBody>
      </p:sp>
    </p:spTree>
    <p:extLst>
      <p:ext uri="{BB962C8B-B14F-4D97-AF65-F5344CB8AC3E}">
        <p14:creationId xmlns:p14="http://schemas.microsoft.com/office/powerpoint/2010/main" val="2129863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86C5EDD0-A7CB-436E-838C-46030FAC28C1}" type="datetime1">
              <a:rPr lang="en-US" smtClean="0">
                <a:solidFill>
                  <a:prstClr val="black">
                    <a:tint val="75000"/>
                  </a:prstClr>
                </a:solidFill>
              </a:rPr>
              <a:t>6/3/2020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3DDA352-8C5D-41AC-9DBD-AD19E0922E42}" type="slidenum">
              <a:rPr lang="en-US" altLang="en-US"/>
              <a:pPr>
                <a:defRPr/>
              </a:pPr>
              <a:t>‹#›</a:t>
            </a:fld>
            <a:endParaRPr lang="en-US" altLang="en-US"/>
          </a:p>
        </p:txBody>
      </p:sp>
    </p:spTree>
    <p:extLst>
      <p:ext uri="{BB962C8B-B14F-4D97-AF65-F5344CB8AC3E}">
        <p14:creationId xmlns:p14="http://schemas.microsoft.com/office/powerpoint/2010/main" val="38985669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5386917" cy="639762"/>
          </a:xfrm>
        </p:spPr>
        <p:txBody>
          <a:bodyPr anchor="b"/>
          <a:lstStyle>
            <a:lvl1pPr marL="0" indent="0">
              <a:buNone/>
              <a:defRPr sz="2400" b="1"/>
            </a:lvl1pPr>
            <a:lvl2pPr marL="457198" indent="0">
              <a:buNone/>
              <a:defRPr sz="2000" b="1"/>
            </a:lvl2pPr>
            <a:lvl3pPr marL="914396" indent="0">
              <a:buNone/>
              <a:defRPr sz="1800" b="1"/>
            </a:lvl3pPr>
            <a:lvl4pPr marL="1371595" indent="0">
              <a:buNone/>
              <a:defRPr sz="1600" b="1"/>
            </a:lvl4pPr>
            <a:lvl5pPr marL="1828793" indent="0">
              <a:buNone/>
              <a:defRPr sz="1600" b="1"/>
            </a:lvl5pPr>
            <a:lvl6pPr marL="2285991" indent="0">
              <a:buNone/>
              <a:defRPr sz="1600" b="1"/>
            </a:lvl6pPr>
            <a:lvl7pPr marL="2743189" indent="0">
              <a:buNone/>
              <a:defRPr sz="1600" b="1"/>
            </a:lvl7pPr>
            <a:lvl8pPr marL="3200388" indent="0">
              <a:buNone/>
              <a:defRPr sz="1600" b="1"/>
            </a:lvl8pPr>
            <a:lvl9pPr marL="3657586"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198" indent="0">
              <a:buNone/>
              <a:defRPr sz="2000" b="1"/>
            </a:lvl2pPr>
            <a:lvl3pPr marL="914396" indent="0">
              <a:buNone/>
              <a:defRPr sz="1800" b="1"/>
            </a:lvl3pPr>
            <a:lvl4pPr marL="1371595" indent="0">
              <a:buNone/>
              <a:defRPr sz="1600" b="1"/>
            </a:lvl4pPr>
            <a:lvl5pPr marL="1828793" indent="0">
              <a:buNone/>
              <a:defRPr sz="1600" b="1"/>
            </a:lvl5pPr>
            <a:lvl6pPr marL="2285991" indent="0">
              <a:buNone/>
              <a:defRPr sz="1600" b="1"/>
            </a:lvl6pPr>
            <a:lvl7pPr marL="2743189" indent="0">
              <a:buNone/>
              <a:defRPr sz="1600" b="1"/>
            </a:lvl7pPr>
            <a:lvl8pPr marL="3200388" indent="0">
              <a:buNone/>
              <a:defRPr sz="1600" b="1"/>
            </a:lvl8pPr>
            <a:lvl9pPr marL="365758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44444D34-5264-4E33-9F41-FF9DE2700F66}" type="datetime1">
              <a:rPr lang="en-US" smtClean="0">
                <a:solidFill>
                  <a:prstClr val="black">
                    <a:tint val="75000"/>
                  </a:prstClr>
                </a:solidFill>
              </a:rPr>
              <a:t>6/3/2020</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5DD90066-BCC2-46CC-B1FD-BCD8316A7B04}" type="slidenum">
              <a:rPr lang="en-US" altLang="en-US"/>
              <a:pPr>
                <a:defRPr/>
              </a:pPr>
              <a:t>‹#›</a:t>
            </a:fld>
            <a:endParaRPr lang="en-US" altLang="en-US"/>
          </a:p>
        </p:txBody>
      </p:sp>
    </p:spTree>
    <p:extLst>
      <p:ext uri="{BB962C8B-B14F-4D97-AF65-F5344CB8AC3E}">
        <p14:creationId xmlns:p14="http://schemas.microsoft.com/office/powerpoint/2010/main" val="35619760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F1AB655-D78D-4845-B916-D78649D18619}" type="datetime1">
              <a:rPr lang="en-US" smtClean="0">
                <a:solidFill>
                  <a:prstClr val="black">
                    <a:tint val="75000"/>
                  </a:prstClr>
                </a:solidFill>
              </a:rPr>
              <a:t>6/3/2020</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0643CF31-CC15-4A81-BC8C-863D14E66302}" type="slidenum">
              <a:rPr lang="en-US" altLang="en-US"/>
              <a:pPr>
                <a:defRPr/>
              </a:pPr>
              <a:t>‹#›</a:t>
            </a:fld>
            <a:endParaRPr lang="en-US" altLang="en-US"/>
          </a:p>
        </p:txBody>
      </p:sp>
    </p:spTree>
    <p:extLst>
      <p:ext uri="{BB962C8B-B14F-4D97-AF65-F5344CB8AC3E}">
        <p14:creationId xmlns:p14="http://schemas.microsoft.com/office/powerpoint/2010/main" val="39422883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932214F-04EF-4579-B6BB-6056A3C6F1E4}" type="datetime1">
              <a:rPr lang="en-US" smtClean="0">
                <a:solidFill>
                  <a:prstClr val="black">
                    <a:tint val="75000"/>
                  </a:prstClr>
                </a:solidFill>
              </a:rPr>
              <a:t>6/3/2020</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A6F60436-D983-4F7F-9DC6-57B6DECE4424}" type="slidenum">
              <a:rPr lang="en-US" altLang="en-US"/>
              <a:pPr>
                <a:defRPr/>
              </a:pPr>
              <a:t>‹#›</a:t>
            </a:fld>
            <a:endParaRPr lang="en-US" altLang="en-US"/>
          </a:p>
        </p:txBody>
      </p:sp>
    </p:spTree>
    <p:extLst>
      <p:ext uri="{BB962C8B-B14F-4D97-AF65-F5344CB8AC3E}">
        <p14:creationId xmlns:p14="http://schemas.microsoft.com/office/powerpoint/2010/main" val="8650812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4"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1"/>
            <a:ext cx="4011084" cy="4691063"/>
          </a:xfrm>
        </p:spPr>
        <p:txBody>
          <a:bodyPr/>
          <a:lstStyle>
            <a:lvl1pPr marL="0" indent="0">
              <a:buNone/>
              <a:defRPr sz="1400"/>
            </a:lvl1pPr>
            <a:lvl2pPr marL="457198" indent="0">
              <a:buNone/>
              <a:defRPr sz="1200"/>
            </a:lvl2pPr>
            <a:lvl3pPr marL="914396" indent="0">
              <a:buNone/>
              <a:defRPr sz="1000"/>
            </a:lvl3pPr>
            <a:lvl4pPr marL="1371595" indent="0">
              <a:buNone/>
              <a:defRPr sz="900"/>
            </a:lvl4pPr>
            <a:lvl5pPr marL="1828793" indent="0">
              <a:buNone/>
              <a:defRPr sz="900"/>
            </a:lvl5pPr>
            <a:lvl6pPr marL="2285991" indent="0">
              <a:buNone/>
              <a:defRPr sz="900"/>
            </a:lvl6pPr>
            <a:lvl7pPr marL="2743189" indent="0">
              <a:buNone/>
              <a:defRPr sz="900"/>
            </a:lvl7pPr>
            <a:lvl8pPr marL="3200388" indent="0">
              <a:buNone/>
              <a:defRPr sz="900"/>
            </a:lvl8pPr>
            <a:lvl9pPr marL="3657586"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7381CAB-733B-41F8-80AE-4E1D45E8C78D}" type="datetime1">
              <a:rPr lang="en-US" smtClean="0">
                <a:solidFill>
                  <a:prstClr val="black">
                    <a:tint val="75000"/>
                  </a:prstClr>
                </a:solidFill>
              </a:rPr>
              <a:t>6/3/2020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15DA3319-73AF-427B-889C-A42455F375DB}" type="slidenum">
              <a:rPr lang="en-US" altLang="en-US"/>
              <a:pPr>
                <a:defRPr/>
              </a:pPr>
              <a:t>‹#›</a:t>
            </a:fld>
            <a:endParaRPr lang="en-US" altLang="en-US"/>
          </a:p>
        </p:txBody>
      </p:sp>
    </p:spTree>
    <p:extLst>
      <p:ext uri="{BB962C8B-B14F-4D97-AF65-F5344CB8AC3E}">
        <p14:creationId xmlns:p14="http://schemas.microsoft.com/office/powerpoint/2010/main" val="25962349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198" indent="0">
              <a:buNone/>
              <a:defRPr sz="2800"/>
            </a:lvl2pPr>
            <a:lvl3pPr marL="914396" indent="0">
              <a:buNone/>
              <a:defRPr sz="2400"/>
            </a:lvl3pPr>
            <a:lvl4pPr marL="1371595" indent="0">
              <a:buNone/>
              <a:defRPr sz="2000"/>
            </a:lvl4pPr>
            <a:lvl5pPr marL="1828793" indent="0">
              <a:buNone/>
              <a:defRPr sz="2000"/>
            </a:lvl5pPr>
            <a:lvl6pPr marL="2285991" indent="0">
              <a:buNone/>
              <a:defRPr sz="2000"/>
            </a:lvl6pPr>
            <a:lvl7pPr marL="2743189" indent="0">
              <a:buNone/>
              <a:defRPr sz="2000"/>
            </a:lvl7pPr>
            <a:lvl8pPr marL="3200388" indent="0">
              <a:buNone/>
              <a:defRPr sz="2000"/>
            </a:lvl8pPr>
            <a:lvl9pPr marL="3657586"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98" indent="0">
              <a:buNone/>
              <a:defRPr sz="1200"/>
            </a:lvl2pPr>
            <a:lvl3pPr marL="914396" indent="0">
              <a:buNone/>
              <a:defRPr sz="1000"/>
            </a:lvl3pPr>
            <a:lvl4pPr marL="1371595" indent="0">
              <a:buNone/>
              <a:defRPr sz="900"/>
            </a:lvl4pPr>
            <a:lvl5pPr marL="1828793" indent="0">
              <a:buNone/>
              <a:defRPr sz="900"/>
            </a:lvl5pPr>
            <a:lvl6pPr marL="2285991" indent="0">
              <a:buNone/>
              <a:defRPr sz="900"/>
            </a:lvl6pPr>
            <a:lvl7pPr marL="2743189" indent="0">
              <a:buNone/>
              <a:defRPr sz="900"/>
            </a:lvl7pPr>
            <a:lvl8pPr marL="3200388" indent="0">
              <a:buNone/>
              <a:defRPr sz="900"/>
            </a:lvl8pPr>
            <a:lvl9pPr marL="3657586"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744C0E3-EEA7-4EAA-8486-06B522F227ED}" type="datetime1">
              <a:rPr lang="en-US" smtClean="0">
                <a:solidFill>
                  <a:prstClr val="black">
                    <a:tint val="75000"/>
                  </a:prstClr>
                </a:solidFill>
              </a:rPr>
              <a:t>6/3/2020</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057ADF9-70EB-48D2-BB96-67EC8FDC31E4}" type="slidenum">
              <a:rPr lang="en-US" altLang="en-US"/>
              <a:pPr>
                <a:defRPr/>
              </a:pPr>
              <a:t>‹#›</a:t>
            </a:fld>
            <a:endParaRPr lang="en-US" altLang="en-US"/>
          </a:p>
        </p:txBody>
      </p:sp>
    </p:spTree>
    <p:extLst>
      <p:ext uri="{BB962C8B-B14F-4D97-AF65-F5344CB8AC3E}">
        <p14:creationId xmlns:p14="http://schemas.microsoft.com/office/powerpoint/2010/main" val="20041471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283410A-D78D-41A5-94F9-6CD96489732E}" type="datetime1">
              <a:rPr lang="en-US" smtClean="0">
                <a:solidFill>
                  <a:prstClr val="black">
                    <a:tint val="75000"/>
                  </a:prstClr>
                </a:solidFill>
              </a:rPr>
              <a:t>6/3/2020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909558F-7F59-49D7-938C-B2CE71DF12BF}" type="slidenum">
              <a:rPr lang="en-US" altLang="en-US"/>
              <a:pPr>
                <a:defRPr/>
              </a:pPr>
              <a:t>‹#›</a:t>
            </a:fld>
            <a:endParaRPr lang="en-US" altLang="en-US"/>
          </a:p>
        </p:txBody>
      </p:sp>
    </p:spTree>
    <p:extLst>
      <p:ext uri="{BB962C8B-B14F-4D97-AF65-F5344CB8AC3E}">
        <p14:creationId xmlns:p14="http://schemas.microsoft.com/office/powerpoint/2010/main" val="39509303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B7ECED0-E16F-4FE4-AF3A-2DBE735A1EB6}" type="datetime1">
              <a:rPr lang="en-US" smtClean="0">
                <a:solidFill>
                  <a:prstClr val="black">
                    <a:tint val="75000"/>
                  </a:prstClr>
                </a:solidFill>
              </a:rPr>
              <a:t>6/3/2020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6CF64CC-496A-4A3A-9507-4E6FD2F1FE73}" type="slidenum">
              <a:rPr lang="en-US" altLang="en-US"/>
              <a:pPr>
                <a:defRPr/>
              </a:pPr>
              <a:t>‹#›</a:t>
            </a:fld>
            <a:endParaRPr lang="en-US" altLang="en-US"/>
          </a:p>
        </p:txBody>
      </p:sp>
    </p:spTree>
    <p:extLst>
      <p:ext uri="{BB962C8B-B14F-4D97-AF65-F5344CB8AC3E}">
        <p14:creationId xmlns:p14="http://schemas.microsoft.com/office/powerpoint/2010/main" val="5939144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Text, and 2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46166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524000"/>
          </a:xfrm>
        </p:spPr>
        <p:txBody>
          <a:bodyPr/>
          <a:lstStyle>
            <a:lvl1pPr algn="ctr">
              <a:defRPr sz="4400" b="0"/>
            </a:lvl1pPr>
          </a:lstStyle>
          <a:p>
            <a:r>
              <a:rPr lang="en-US" dirty="0"/>
              <a:t>Click to edit Master title style</a:t>
            </a:r>
          </a:p>
        </p:txBody>
      </p:sp>
      <p:sp>
        <p:nvSpPr>
          <p:cNvPr id="3" name="Text Placeholder 2"/>
          <p:cNvSpPr>
            <a:spLocks noGrp="1"/>
          </p:cNvSpPr>
          <p:nvPr>
            <p:ph type="body" sz="half" idx="1"/>
          </p:nvPr>
        </p:nvSpPr>
        <p:spPr>
          <a:xfrm>
            <a:off x="609600" y="1524002"/>
            <a:ext cx="10972800" cy="4602163"/>
          </a:xfrm>
        </p:spPr>
        <p:txBody>
          <a:bodyPr/>
          <a:lstStyle>
            <a:lvl1pPr>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dt" sz="half" idx="10"/>
          </p:nvPr>
        </p:nvSpPr>
        <p:spPr/>
        <p:txBody>
          <a:bodyPr/>
          <a:lstStyle>
            <a:lvl1pPr>
              <a:defRPr>
                <a:solidFill>
                  <a:srgbClr val="000000"/>
                </a:solidFill>
              </a:defRPr>
            </a:lvl1pPr>
          </a:lstStyle>
          <a:p>
            <a:pPr>
              <a:defRPr/>
            </a:pPr>
            <a:fld id="{CAD4DC4B-F2CA-4578-B0E0-6669B53E9BDD}" type="datetime1">
              <a:rPr lang="en-US" smtClean="0"/>
              <a:t>6/3/2020</a:t>
            </a:fld>
            <a:endParaRPr lang="en-US"/>
          </a:p>
        </p:txBody>
      </p:sp>
      <p:sp>
        <p:nvSpPr>
          <p:cNvPr id="5" name="Rectangle 6"/>
          <p:cNvSpPr>
            <a:spLocks noGrp="1" noChangeArrowheads="1"/>
          </p:cNvSpPr>
          <p:nvPr>
            <p:ph type="ftr" sz="quarter" idx="11"/>
          </p:nvPr>
        </p:nvSpPr>
        <p:spPr/>
        <p:txBody>
          <a:bodyPr/>
          <a:lstStyle>
            <a:lvl1pPr>
              <a:defRPr>
                <a:solidFill>
                  <a:srgbClr val="000000"/>
                </a:solidFill>
              </a:defRPr>
            </a:lvl1pPr>
          </a:lstStyle>
          <a:p>
            <a:pPr>
              <a:defRPr/>
            </a:pPr>
            <a:endParaRPr lang="en-US"/>
          </a:p>
        </p:txBody>
      </p:sp>
      <p:sp>
        <p:nvSpPr>
          <p:cNvPr id="6" name="Rectangle 7"/>
          <p:cNvSpPr>
            <a:spLocks noGrp="1" noChangeArrowheads="1"/>
          </p:cNvSpPr>
          <p:nvPr>
            <p:ph type="sldNum" sz="quarter" idx="12"/>
          </p:nvPr>
        </p:nvSpPr>
        <p:spPr/>
        <p:txBody>
          <a:bodyPr/>
          <a:lstStyle>
            <a:lvl1pPr>
              <a:defRPr>
                <a:solidFill>
                  <a:srgbClr val="000000"/>
                </a:solidFill>
              </a:defRPr>
            </a:lvl1pPr>
          </a:lstStyle>
          <a:p>
            <a:pPr>
              <a:defRPr/>
            </a:pPr>
            <a:fld id="{56DB3094-0715-4093-AEDA-6C4BFCDC1343}" type="slidenum">
              <a:rPr lang="en-US" altLang="en-US"/>
              <a:pPr>
                <a:defRPr/>
              </a:pPr>
              <a:t>‹#›</a:t>
            </a:fld>
            <a:endParaRPr lang="en-US" altLang="en-US"/>
          </a:p>
        </p:txBody>
      </p:sp>
    </p:spTree>
    <p:extLst>
      <p:ext uri="{BB962C8B-B14F-4D97-AF65-F5344CB8AC3E}">
        <p14:creationId xmlns:p14="http://schemas.microsoft.com/office/powerpoint/2010/main" val="19538639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6CE8C-E690-B64E-B7B8-E7633A9C6B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07F6F33-27DD-5843-BF0F-214F7B824D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6D84BA-0F21-FF42-B41D-4602D26593E7}"/>
              </a:ext>
            </a:extLst>
          </p:cNvPr>
          <p:cNvSpPr>
            <a:spLocks noGrp="1"/>
          </p:cNvSpPr>
          <p:nvPr>
            <p:ph type="dt" sz="half" idx="10"/>
          </p:nvPr>
        </p:nvSpPr>
        <p:spPr/>
        <p:txBody>
          <a:bodyPr/>
          <a:lstStyle/>
          <a:p>
            <a:fld id="{F8BC8968-BA6C-EE4E-BC79-9756747F4F4A}" type="datetimeFigureOut">
              <a:rPr lang="en-US" smtClean="0"/>
              <a:t>6/3/2020</a:t>
            </a:fld>
            <a:endParaRPr lang="en-US"/>
          </a:p>
        </p:txBody>
      </p:sp>
      <p:sp>
        <p:nvSpPr>
          <p:cNvPr id="5" name="Footer Placeholder 4">
            <a:extLst>
              <a:ext uri="{FF2B5EF4-FFF2-40B4-BE49-F238E27FC236}">
                <a16:creationId xmlns:a16="http://schemas.microsoft.com/office/drawing/2014/main" id="{FD07FD42-2845-834A-BC5E-AD829012CB70}"/>
              </a:ext>
            </a:extLst>
          </p:cNvPr>
          <p:cNvSpPr>
            <a:spLocks noGrp="1"/>
          </p:cNvSpPr>
          <p:nvPr>
            <p:ph type="ftr" sz="quarter" idx="11"/>
          </p:nvPr>
        </p:nvSpPr>
        <p:spPr/>
        <p:txBody>
          <a:bodyPr/>
          <a:lstStyle>
            <a:lvl1pPr>
              <a:defRPr/>
            </a:lvl1pPr>
          </a:lstStyle>
          <a:p>
            <a:r>
              <a:rPr lang="en-US" dirty="0"/>
              <a:t>Alan Ruttenberg Sept 24, 2019</a:t>
            </a:r>
          </a:p>
        </p:txBody>
      </p:sp>
      <p:sp>
        <p:nvSpPr>
          <p:cNvPr id="6" name="Slide Number Placeholder 5">
            <a:extLst>
              <a:ext uri="{FF2B5EF4-FFF2-40B4-BE49-F238E27FC236}">
                <a16:creationId xmlns:a16="http://schemas.microsoft.com/office/drawing/2014/main" id="{1952125A-A592-7D4A-8086-6708596CBF17}"/>
              </a:ext>
            </a:extLst>
          </p:cNvPr>
          <p:cNvSpPr>
            <a:spLocks noGrp="1"/>
          </p:cNvSpPr>
          <p:nvPr>
            <p:ph type="sldNum" sz="quarter" idx="12"/>
          </p:nvPr>
        </p:nvSpPr>
        <p:spPr/>
        <p:txBody>
          <a:bodyPr/>
          <a:lstStyle/>
          <a:p>
            <a:fld id="{6071A153-74BE-6442-AFF0-D2E7DBAD7360}" type="slidenum">
              <a:rPr lang="en-US" smtClean="0"/>
              <a:t>‹#›</a:t>
            </a:fld>
            <a:endParaRPr lang="en-US"/>
          </a:p>
        </p:txBody>
      </p:sp>
    </p:spTree>
    <p:extLst>
      <p:ext uri="{BB962C8B-B14F-4D97-AF65-F5344CB8AC3E}">
        <p14:creationId xmlns:p14="http://schemas.microsoft.com/office/powerpoint/2010/main" val="32689840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9CFF8-B0D7-664F-990A-385B5D80F1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0EBB0D-A270-3744-9C60-1D537C996CB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E878FD-5BD5-ED4F-97BC-A85935580D9A}"/>
              </a:ext>
            </a:extLst>
          </p:cNvPr>
          <p:cNvSpPr>
            <a:spLocks noGrp="1"/>
          </p:cNvSpPr>
          <p:nvPr>
            <p:ph type="dt" sz="half" idx="10"/>
          </p:nvPr>
        </p:nvSpPr>
        <p:spPr/>
        <p:txBody>
          <a:bodyPr/>
          <a:lstStyle/>
          <a:p>
            <a:fld id="{F8BC8968-BA6C-EE4E-BC79-9756747F4F4A}" type="datetimeFigureOut">
              <a:rPr lang="en-US" smtClean="0"/>
              <a:t>6/3/2020</a:t>
            </a:fld>
            <a:endParaRPr lang="en-US"/>
          </a:p>
        </p:txBody>
      </p:sp>
      <p:sp>
        <p:nvSpPr>
          <p:cNvPr id="5" name="Footer Placeholder 4">
            <a:extLst>
              <a:ext uri="{FF2B5EF4-FFF2-40B4-BE49-F238E27FC236}">
                <a16:creationId xmlns:a16="http://schemas.microsoft.com/office/drawing/2014/main" id="{26A04566-70B2-0249-8A85-E8A85638B89B}"/>
              </a:ext>
            </a:extLst>
          </p:cNvPr>
          <p:cNvSpPr>
            <a:spLocks noGrp="1"/>
          </p:cNvSpPr>
          <p:nvPr>
            <p:ph type="ftr" sz="quarter" idx="11"/>
          </p:nvPr>
        </p:nvSpPr>
        <p:spPr/>
        <p:txBody>
          <a:bodyPr/>
          <a:lstStyle>
            <a:lvl1pPr>
              <a:defRPr/>
            </a:lvl1pPr>
          </a:lstStyle>
          <a:p>
            <a:r>
              <a:rPr lang="en-US" dirty="0"/>
              <a:t>Alan Ruttenberg Sept 24, 2019</a:t>
            </a:r>
          </a:p>
        </p:txBody>
      </p:sp>
      <p:sp>
        <p:nvSpPr>
          <p:cNvPr id="6" name="Slide Number Placeholder 5">
            <a:extLst>
              <a:ext uri="{FF2B5EF4-FFF2-40B4-BE49-F238E27FC236}">
                <a16:creationId xmlns:a16="http://schemas.microsoft.com/office/drawing/2014/main" id="{7FBB94EE-BD40-2646-A397-9971241F8805}"/>
              </a:ext>
            </a:extLst>
          </p:cNvPr>
          <p:cNvSpPr>
            <a:spLocks noGrp="1"/>
          </p:cNvSpPr>
          <p:nvPr>
            <p:ph type="sldNum" sz="quarter" idx="12"/>
          </p:nvPr>
        </p:nvSpPr>
        <p:spPr/>
        <p:txBody>
          <a:bodyPr/>
          <a:lstStyle/>
          <a:p>
            <a:fld id="{6071A153-74BE-6442-AFF0-D2E7DBAD7360}" type="slidenum">
              <a:rPr lang="en-US" smtClean="0"/>
              <a:t>‹#›</a:t>
            </a:fld>
            <a:endParaRPr lang="en-US"/>
          </a:p>
        </p:txBody>
      </p:sp>
    </p:spTree>
    <p:extLst>
      <p:ext uri="{BB962C8B-B14F-4D97-AF65-F5344CB8AC3E}">
        <p14:creationId xmlns:p14="http://schemas.microsoft.com/office/powerpoint/2010/main" val="8059662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B8CBB-B240-0141-B053-143C6EDC83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82BFC1-D4C9-6A4E-9702-72CDC9C79B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8F024D3-8E3B-5046-ACBE-48EE2F3C0A7D}"/>
              </a:ext>
            </a:extLst>
          </p:cNvPr>
          <p:cNvSpPr>
            <a:spLocks noGrp="1"/>
          </p:cNvSpPr>
          <p:nvPr>
            <p:ph type="dt" sz="half" idx="10"/>
          </p:nvPr>
        </p:nvSpPr>
        <p:spPr/>
        <p:txBody>
          <a:bodyPr/>
          <a:lstStyle/>
          <a:p>
            <a:fld id="{F8BC8968-BA6C-EE4E-BC79-9756747F4F4A}" type="datetimeFigureOut">
              <a:rPr lang="en-US" smtClean="0"/>
              <a:t>6/3/2020</a:t>
            </a:fld>
            <a:endParaRPr lang="en-US"/>
          </a:p>
        </p:txBody>
      </p:sp>
      <p:sp>
        <p:nvSpPr>
          <p:cNvPr id="5" name="Footer Placeholder 4">
            <a:extLst>
              <a:ext uri="{FF2B5EF4-FFF2-40B4-BE49-F238E27FC236}">
                <a16:creationId xmlns:a16="http://schemas.microsoft.com/office/drawing/2014/main" id="{EB1C7690-CB59-EC4B-8640-69B21277447C}"/>
              </a:ext>
            </a:extLst>
          </p:cNvPr>
          <p:cNvSpPr>
            <a:spLocks noGrp="1"/>
          </p:cNvSpPr>
          <p:nvPr>
            <p:ph type="ftr" sz="quarter" idx="11"/>
          </p:nvPr>
        </p:nvSpPr>
        <p:spPr/>
        <p:txBody>
          <a:bodyPr/>
          <a:lstStyle/>
          <a:p>
            <a:r>
              <a:rPr lang="en-US" dirty="0"/>
              <a:t>Alan Ruttenberg Sept 24, 2019</a:t>
            </a:r>
          </a:p>
        </p:txBody>
      </p:sp>
      <p:sp>
        <p:nvSpPr>
          <p:cNvPr id="6" name="Slide Number Placeholder 5">
            <a:extLst>
              <a:ext uri="{FF2B5EF4-FFF2-40B4-BE49-F238E27FC236}">
                <a16:creationId xmlns:a16="http://schemas.microsoft.com/office/drawing/2014/main" id="{7B0C819C-FCFE-CB40-A23D-0DB46FD293F5}"/>
              </a:ext>
            </a:extLst>
          </p:cNvPr>
          <p:cNvSpPr>
            <a:spLocks noGrp="1"/>
          </p:cNvSpPr>
          <p:nvPr>
            <p:ph type="sldNum" sz="quarter" idx="12"/>
          </p:nvPr>
        </p:nvSpPr>
        <p:spPr/>
        <p:txBody>
          <a:bodyPr/>
          <a:lstStyle/>
          <a:p>
            <a:fld id="{6071A153-74BE-6442-AFF0-D2E7DBAD7360}" type="slidenum">
              <a:rPr lang="en-US" smtClean="0"/>
              <a:t>‹#›</a:t>
            </a:fld>
            <a:endParaRPr lang="en-US"/>
          </a:p>
        </p:txBody>
      </p:sp>
    </p:spTree>
    <p:extLst>
      <p:ext uri="{BB962C8B-B14F-4D97-AF65-F5344CB8AC3E}">
        <p14:creationId xmlns:p14="http://schemas.microsoft.com/office/powerpoint/2010/main" val="1021868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8B9C0-A3C1-D648-80E5-FDA79C7BA7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E2183A-B627-F64F-99CB-6B7A77626E7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D1EBDF-9085-DF41-8A1E-B6EA4A85D96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985475-EABE-584C-8F9D-4B7414A0835A}"/>
              </a:ext>
            </a:extLst>
          </p:cNvPr>
          <p:cNvSpPr>
            <a:spLocks noGrp="1"/>
          </p:cNvSpPr>
          <p:nvPr>
            <p:ph type="dt" sz="half" idx="10"/>
          </p:nvPr>
        </p:nvSpPr>
        <p:spPr/>
        <p:txBody>
          <a:bodyPr/>
          <a:lstStyle/>
          <a:p>
            <a:fld id="{F8BC8968-BA6C-EE4E-BC79-9756747F4F4A}" type="datetimeFigureOut">
              <a:rPr lang="en-US" smtClean="0"/>
              <a:t>6/3/2020</a:t>
            </a:fld>
            <a:endParaRPr lang="en-US"/>
          </a:p>
        </p:txBody>
      </p:sp>
      <p:sp>
        <p:nvSpPr>
          <p:cNvPr id="6" name="Footer Placeholder 5">
            <a:extLst>
              <a:ext uri="{FF2B5EF4-FFF2-40B4-BE49-F238E27FC236}">
                <a16:creationId xmlns:a16="http://schemas.microsoft.com/office/drawing/2014/main" id="{764059A6-3C0A-9342-8A1B-F0CC4006CA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65655B-83CA-824D-9669-7D89EA5C8BC0}"/>
              </a:ext>
            </a:extLst>
          </p:cNvPr>
          <p:cNvSpPr>
            <a:spLocks noGrp="1"/>
          </p:cNvSpPr>
          <p:nvPr>
            <p:ph type="sldNum" sz="quarter" idx="12"/>
          </p:nvPr>
        </p:nvSpPr>
        <p:spPr/>
        <p:txBody>
          <a:bodyPr/>
          <a:lstStyle/>
          <a:p>
            <a:fld id="{6071A153-74BE-6442-AFF0-D2E7DBAD7360}" type="slidenum">
              <a:rPr lang="en-US" smtClean="0"/>
              <a:t>‹#›</a:t>
            </a:fld>
            <a:endParaRPr lang="en-US"/>
          </a:p>
        </p:txBody>
      </p:sp>
    </p:spTree>
    <p:extLst>
      <p:ext uri="{BB962C8B-B14F-4D97-AF65-F5344CB8AC3E}">
        <p14:creationId xmlns:p14="http://schemas.microsoft.com/office/powerpoint/2010/main" val="9010961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5391D-228C-0F46-B7CC-04E6C5CEF3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2A9CE7-BBF2-0548-978F-322F150C5C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6F601C1-75C8-7346-9646-423A942952E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493644-DAA2-414F-A969-D6F5628582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6FF2318-DB1F-7A47-A04B-E9BB29B7223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9E7DB88-A027-E640-88FB-77A417BE5E43}"/>
              </a:ext>
            </a:extLst>
          </p:cNvPr>
          <p:cNvSpPr>
            <a:spLocks noGrp="1"/>
          </p:cNvSpPr>
          <p:nvPr>
            <p:ph type="dt" sz="half" idx="10"/>
          </p:nvPr>
        </p:nvSpPr>
        <p:spPr/>
        <p:txBody>
          <a:bodyPr/>
          <a:lstStyle/>
          <a:p>
            <a:fld id="{F8BC8968-BA6C-EE4E-BC79-9756747F4F4A}" type="datetimeFigureOut">
              <a:rPr lang="en-US" smtClean="0"/>
              <a:t>6/3/2020</a:t>
            </a:fld>
            <a:endParaRPr lang="en-US"/>
          </a:p>
        </p:txBody>
      </p:sp>
      <p:sp>
        <p:nvSpPr>
          <p:cNvPr id="8" name="Footer Placeholder 7">
            <a:extLst>
              <a:ext uri="{FF2B5EF4-FFF2-40B4-BE49-F238E27FC236}">
                <a16:creationId xmlns:a16="http://schemas.microsoft.com/office/drawing/2014/main" id="{9A985BE7-DCFD-A146-85D8-C19D3F966374}"/>
              </a:ext>
            </a:extLst>
          </p:cNvPr>
          <p:cNvSpPr>
            <a:spLocks noGrp="1"/>
          </p:cNvSpPr>
          <p:nvPr>
            <p:ph type="ftr" sz="quarter" idx="11"/>
          </p:nvPr>
        </p:nvSpPr>
        <p:spPr/>
        <p:txBody>
          <a:bodyPr/>
          <a:lstStyle/>
          <a:p>
            <a:r>
              <a:rPr lang="en-US" dirty="0"/>
              <a:t>Alan Ruttenberg Sept 24, 2019</a:t>
            </a:r>
          </a:p>
        </p:txBody>
      </p:sp>
      <p:sp>
        <p:nvSpPr>
          <p:cNvPr id="9" name="Slide Number Placeholder 8">
            <a:extLst>
              <a:ext uri="{FF2B5EF4-FFF2-40B4-BE49-F238E27FC236}">
                <a16:creationId xmlns:a16="http://schemas.microsoft.com/office/drawing/2014/main" id="{274A6226-F9C9-B94B-8530-5782355C5BD5}"/>
              </a:ext>
            </a:extLst>
          </p:cNvPr>
          <p:cNvSpPr>
            <a:spLocks noGrp="1"/>
          </p:cNvSpPr>
          <p:nvPr>
            <p:ph type="sldNum" sz="quarter" idx="12"/>
          </p:nvPr>
        </p:nvSpPr>
        <p:spPr/>
        <p:txBody>
          <a:bodyPr/>
          <a:lstStyle/>
          <a:p>
            <a:fld id="{6071A153-74BE-6442-AFF0-D2E7DBAD7360}" type="slidenum">
              <a:rPr lang="en-US" smtClean="0"/>
              <a:t>‹#›</a:t>
            </a:fld>
            <a:endParaRPr lang="en-US"/>
          </a:p>
        </p:txBody>
      </p:sp>
    </p:spTree>
    <p:extLst>
      <p:ext uri="{BB962C8B-B14F-4D97-AF65-F5344CB8AC3E}">
        <p14:creationId xmlns:p14="http://schemas.microsoft.com/office/powerpoint/2010/main" val="5662748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E1F95-F92E-9644-AE0F-80C3438DA4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09DA4F-8A2C-9347-84D8-68863EFAF13A}"/>
              </a:ext>
            </a:extLst>
          </p:cNvPr>
          <p:cNvSpPr>
            <a:spLocks noGrp="1"/>
          </p:cNvSpPr>
          <p:nvPr>
            <p:ph type="dt" sz="half" idx="10"/>
          </p:nvPr>
        </p:nvSpPr>
        <p:spPr/>
        <p:txBody>
          <a:bodyPr/>
          <a:lstStyle/>
          <a:p>
            <a:fld id="{F8BC8968-BA6C-EE4E-BC79-9756747F4F4A}" type="datetimeFigureOut">
              <a:rPr lang="en-US" smtClean="0"/>
              <a:t>6/3/2020</a:t>
            </a:fld>
            <a:endParaRPr lang="en-US"/>
          </a:p>
        </p:txBody>
      </p:sp>
      <p:sp>
        <p:nvSpPr>
          <p:cNvPr id="4" name="Footer Placeholder 3">
            <a:extLst>
              <a:ext uri="{FF2B5EF4-FFF2-40B4-BE49-F238E27FC236}">
                <a16:creationId xmlns:a16="http://schemas.microsoft.com/office/drawing/2014/main" id="{CDFBD250-447D-5349-BDBD-930E2E193A02}"/>
              </a:ext>
            </a:extLst>
          </p:cNvPr>
          <p:cNvSpPr>
            <a:spLocks noGrp="1"/>
          </p:cNvSpPr>
          <p:nvPr>
            <p:ph type="ftr" sz="quarter" idx="11"/>
          </p:nvPr>
        </p:nvSpPr>
        <p:spPr/>
        <p:txBody>
          <a:bodyPr/>
          <a:lstStyle/>
          <a:p>
            <a:r>
              <a:rPr lang="en-US" dirty="0"/>
              <a:t>Alan Ruttenberg Sept 24, 2019</a:t>
            </a:r>
          </a:p>
        </p:txBody>
      </p:sp>
      <p:sp>
        <p:nvSpPr>
          <p:cNvPr id="5" name="Slide Number Placeholder 4">
            <a:extLst>
              <a:ext uri="{FF2B5EF4-FFF2-40B4-BE49-F238E27FC236}">
                <a16:creationId xmlns:a16="http://schemas.microsoft.com/office/drawing/2014/main" id="{EE55AD7C-55CC-3E49-AB09-7BE9883F5D6B}"/>
              </a:ext>
            </a:extLst>
          </p:cNvPr>
          <p:cNvSpPr>
            <a:spLocks noGrp="1"/>
          </p:cNvSpPr>
          <p:nvPr>
            <p:ph type="sldNum" sz="quarter" idx="12"/>
          </p:nvPr>
        </p:nvSpPr>
        <p:spPr/>
        <p:txBody>
          <a:bodyPr/>
          <a:lstStyle/>
          <a:p>
            <a:fld id="{6071A153-74BE-6442-AFF0-D2E7DBAD7360}" type="slidenum">
              <a:rPr lang="en-US" smtClean="0"/>
              <a:t>‹#›</a:t>
            </a:fld>
            <a:endParaRPr lang="en-US"/>
          </a:p>
        </p:txBody>
      </p:sp>
    </p:spTree>
    <p:extLst>
      <p:ext uri="{BB962C8B-B14F-4D97-AF65-F5344CB8AC3E}">
        <p14:creationId xmlns:p14="http://schemas.microsoft.com/office/powerpoint/2010/main" val="30844377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413F85-7623-4540-80AF-EBB613932B7C}"/>
              </a:ext>
            </a:extLst>
          </p:cNvPr>
          <p:cNvSpPr>
            <a:spLocks noGrp="1"/>
          </p:cNvSpPr>
          <p:nvPr>
            <p:ph type="dt" sz="half" idx="10"/>
          </p:nvPr>
        </p:nvSpPr>
        <p:spPr/>
        <p:txBody>
          <a:bodyPr/>
          <a:lstStyle/>
          <a:p>
            <a:fld id="{F8BC8968-BA6C-EE4E-BC79-9756747F4F4A}" type="datetimeFigureOut">
              <a:rPr lang="en-US" smtClean="0"/>
              <a:t>6/3/2020</a:t>
            </a:fld>
            <a:endParaRPr lang="en-US"/>
          </a:p>
        </p:txBody>
      </p:sp>
      <p:sp>
        <p:nvSpPr>
          <p:cNvPr id="3" name="Footer Placeholder 2">
            <a:extLst>
              <a:ext uri="{FF2B5EF4-FFF2-40B4-BE49-F238E27FC236}">
                <a16:creationId xmlns:a16="http://schemas.microsoft.com/office/drawing/2014/main" id="{F1D05D77-DC5D-8C40-A3DE-68B0F339EF1F}"/>
              </a:ext>
            </a:extLst>
          </p:cNvPr>
          <p:cNvSpPr>
            <a:spLocks noGrp="1"/>
          </p:cNvSpPr>
          <p:nvPr>
            <p:ph type="ftr" sz="quarter" idx="11"/>
          </p:nvPr>
        </p:nvSpPr>
        <p:spPr/>
        <p:txBody>
          <a:bodyPr/>
          <a:lstStyle/>
          <a:p>
            <a:r>
              <a:rPr lang="en-US" dirty="0"/>
              <a:t>Alan Ruttenberg Sept 24, 2019</a:t>
            </a:r>
          </a:p>
        </p:txBody>
      </p:sp>
      <p:sp>
        <p:nvSpPr>
          <p:cNvPr id="4" name="Slide Number Placeholder 3">
            <a:extLst>
              <a:ext uri="{FF2B5EF4-FFF2-40B4-BE49-F238E27FC236}">
                <a16:creationId xmlns:a16="http://schemas.microsoft.com/office/drawing/2014/main" id="{BFEF53A2-4B19-8C4E-9314-2D6CB3C4F283}"/>
              </a:ext>
            </a:extLst>
          </p:cNvPr>
          <p:cNvSpPr>
            <a:spLocks noGrp="1"/>
          </p:cNvSpPr>
          <p:nvPr>
            <p:ph type="sldNum" sz="quarter" idx="12"/>
          </p:nvPr>
        </p:nvSpPr>
        <p:spPr/>
        <p:txBody>
          <a:bodyPr/>
          <a:lstStyle/>
          <a:p>
            <a:fld id="{6071A153-74BE-6442-AFF0-D2E7DBAD7360}" type="slidenum">
              <a:rPr lang="en-US" smtClean="0"/>
              <a:t>‹#›</a:t>
            </a:fld>
            <a:endParaRPr lang="en-US"/>
          </a:p>
        </p:txBody>
      </p:sp>
    </p:spTree>
    <p:extLst>
      <p:ext uri="{BB962C8B-B14F-4D97-AF65-F5344CB8AC3E}">
        <p14:creationId xmlns:p14="http://schemas.microsoft.com/office/powerpoint/2010/main" val="3008301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5E4DF-CFDD-A241-8C69-7F4094087A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8D9AAD-BCB4-CD47-A203-B6AD40F91C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F52F76-8620-2740-A157-8D565CADAC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2301CC7-DADE-6543-9A3F-35726611472F}"/>
              </a:ext>
            </a:extLst>
          </p:cNvPr>
          <p:cNvSpPr>
            <a:spLocks noGrp="1"/>
          </p:cNvSpPr>
          <p:nvPr>
            <p:ph type="dt" sz="half" idx="10"/>
          </p:nvPr>
        </p:nvSpPr>
        <p:spPr/>
        <p:txBody>
          <a:bodyPr/>
          <a:lstStyle/>
          <a:p>
            <a:fld id="{F8BC8968-BA6C-EE4E-BC79-9756747F4F4A}" type="datetimeFigureOut">
              <a:rPr lang="en-US" smtClean="0"/>
              <a:t>6/3/2020</a:t>
            </a:fld>
            <a:endParaRPr lang="en-US"/>
          </a:p>
        </p:txBody>
      </p:sp>
      <p:sp>
        <p:nvSpPr>
          <p:cNvPr id="6" name="Footer Placeholder 5">
            <a:extLst>
              <a:ext uri="{FF2B5EF4-FFF2-40B4-BE49-F238E27FC236}">
                <a16:creationId xmlns:a16="http://schemas.microsoft.com/office/drawing/2014/main" id="{D56C5B45-B165-B744-9B10-C5366C1F5F85}"/>
              </a:ext>
            </a:extLst>
          </p:cNvPr>
          <p:cNvSpPr>
            <a:spLocks noGrp="1"/>
          </p:cNvSpPr>
          <p:nvPr>
            <p:ph type="ftr" sz="quarter" idx="11"/>
          </p:nvPr>
        </p:nvSpPr>
        <p:spPr/>
        <p:txBody>
          <a:bodyPr/>
          <a:lstStyle/>
          <a:p>
            <a:r>
              <a:rPr lang="en-US" dirty="0"/>
              <a:t>Alan Ruttenberg Sept 24, 2019</a:t>
            </a:r>
          </a:p>
          <a:p>
            <a:endParaRPr lang="en-US" dirty="0"/>
          </a:p>
        </p:txBody>
      </p:sp>
      <p:sp>
        <p:nvSpPr>
          <p:cNvPr id="7" name="Slide Number Placeholder 6">
            <a:extLst>
              <a:ext uri="{FF2B5EF4-FFF2-40B4-BE49-F238E27FC236}">
                <a16:creationId xmlns:a16="http://schemas.microsoft.com/office/drawing/2014/main" id="{4445FABF-F62A-0B44-8EB0-5F35E2DA4B50}"/>
              </a:ext>
            </a:extLst>
          </p:cNvPr>
          <p:cNvSpPr>
            <a:spLocks noGrp="1"/>
          </p:cNvSpPr>
          <p:nvPr>
            <p:ph type="sldNum" sz="quarter" idx="12"/>
          </p:nvPr>
        </p:nvSpPr>
        <p:spPr/>
        <p:txBody>
          <a:bodyPr/>
          <a:lstStyle/>
          <a:p>
            <a:fld id="{6071A153-74BE-6442-AFF0-D2E7DBAD7360}" type="slidenum">
              <a:rPr lang="en-US" smtClean="0"/>
              <a:t>‹#›</a:t>
            </a:fld>
            <a:endParaRPr lang="en-US"/>
          </a:p>
        </p:txBody>
      </p:sp>
    </p:spTree>
    <p:extLst>
      <p:ext uri="{BB962C8B-B14F-4D97-AF65-F5344CB8AC3E}">
        <p14:creationId xmlns:p14="http://schemas.microsoft.com/office/powerpoint/2010/main" val="20162177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8CC95-9085-F34F-83EB-2C3302A12E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BE4643A-C00B-C843-93BD-B031191AEA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3F01A7-8F23-884E-A0AF-FBDE7B3DB5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A4F6220-CDE7-4B4A-A27E-70122794ADA9}"/>
              </a:ext>
            </a:extLst>
          </p:cNvPr>
          <p:cNvSpPr>
            <a:spLocks noGrp="1"/>
          </p:cNvSpPr>
          <p:nvPr>
            <p:ph type="dt" sz="half" idx="10"/>
          </p:nvPr>
        </p:nvSpPr>
        <p:spPr/>
        <p:txBody>
          <a:bodyPr/>
          <a:lstStyle/>
          <a:p>
            <a:fld id="{F8BC8968-BA6C-EE4E-BC79-9756747F4F4A}" type="datetimeFigureOut">
              <a:rPr lang="en-US" smtClean="0"/>
              <a:t>6/3/2020</a:t>
            </a:fld>
            <a:endParaRPr lang="en-US"/>
          </a:p>
        </p:txBody>
      </p:sp>
      <p:sp>
        <p:nvSpPr>
          <p:cNvPr id="6" name="Footer Placeholder 5">
            <a:extLst>
              <a:ext uri="{FF2B5EF4-FFF2-40B4-BE49-F238E27FC236}">
                <a16:creationId xmlns:a16="http://schemas.microsoft.com/office/drawing/2014/main" id="{6535C3BA-B808-C94F-B196-12EAC8BC54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F7D5D0-C200-144C-A308-2E652541EA35}"/>
              </a:ext>
            </a:extLst>
          </p:cNvPr>
          <p:cNvSpPr>
            <a:spLocks noGrp="1"/>
          </p:cNvSpPr>
          <p:nvPr>
            <p:ph type="sldNum" sz="quarter" idx="12"/>
          </p:nvPr>
        </p:nvSpPr>
        <p:spPr/>
        <p:txBody>
          <a:bodyPr/>
          <a:lstStyle/>
          <a:p>
            <a:fld id="{6071A153-74BE-6442-AFF0-D2E7DBAD7360}" type="slidenum">
              <a:rPr lang="en-US" smtClean="0"/>
              <a:t>‹#›</a:t>
            </a:fld>
            <a:endParaRPr lang="en-US"/>
          </a:p>
        </p:txBody>
      </p:sp>
    </p:spTree>
    <p:extLst>
      <p:ext uri="{BB962C8B-B14F-4D97-AF65-F5344CB8AC3E}">
        <p14:creationId xmlns:p14="http://schemas.microsoft.com/office/powerpoint/2010/main" val="34204793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58F55-4EF3-8B4C-880E-64C9671AC6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E6EE4F-66DA-9F4E-ADE8-101E0202028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99A47-4D98-E24E-8DD5-873FF52E6483}"/>
              </a:ext>
            </a:extLst>
          </p:cNvPr>
          <p:cNvSpPr>
            <a:spLocks noGrp="1"/>
          </p:cNvSpPr>
          <p:nvPr>
            <p:ph type="dt" sz="half" idx="10"/>
          </p:nvPr>
        </p:nvSpPr>
        <p:spPr/>
        <p:txBody>
          <a:bodyPr/>
          <a:lstStyle/>
          <a:p>
            <a:fld id="{F8BC8968-BA6C-EE4E-BC79-9756747F4F4A}" type="datetimeFigureOut">
              <a:rPr lang="en-US" smtClean="0"/>
              <a:t>6/3/2020</a:t>
            </a:fld>
            <a:endParaRPr lang="en-US"/>
          </a:p>
        </p:txBody>
      </p:sp>
      <p:sp>
        <p:nvSpPr>
          <p:cNvPr id="5" name="Footer Placeholder 4">
            <a:extLst>
              <a:ext uri="{FF2B5EF4-FFF2-40B4-BE49-F238E27FC236}">
                <a16:creationId xmlns:a16="http://schemas.microsoft.com/office/drawing/2014/main" id="{E967A5AA-82A6-5749-92FD-5FF90AB60F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8F3097-2834-6E44-9C10-C346046A0708}"/>
              </a:ext>
            </a:extLst>
          </p:cNvPr>
          <p:cNvSpPr>
            <a:spLocks noGrp="1"/>
          </p:cNvSpPr>
          <p:nvPr>
            <p:ph type="sldNum" sz="quarter" idx="12"/>
          </p:nvPr>
        </p:nvSpPr>
        <p:spPr/>
        <p:txBody>
          <a:bodyPr/>
          <a:lstStyle/>
          <a:p>
            <a:fld id="{6071A153-74BE-6442-AFF0-D2E7DBAD7360}" type="slidenum">
              <a:rPr lang="en-US" smtClean="0"/>
              <a:t>‹#›</a:t>
            </a:fld>
            <a:endParaRPr lang="en-US"/>
          </a:p>
        </p:txBody>
      </p:sp>
    </p:spTree>
    <p:extLst>
      <p:ext uri="{BB962C8B-B14F-4D97-AF65-F5344CB8AC3E}">
        <p14:creationId xmlns:p14="http://schemas.microsoft.com/office/powerpoint/2010/main" val="27319535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014BF9-A9FF-644D-BFE3-5F3AE9FB2B0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5B74DDC-C2A5-9E47-ADDE-047D9B7E3AC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DFEFFA-6671-E54D-899B-A879085EA557}"/>
              </a:ext>
            </a:extLst>
          </p:cNvPr>
          <p:cNvSpPr>
            <a:spLocks noGrp="1"/>
          </p:cNvSpPr>
          <p:nvPr>
            <p:ph type="dt" sz="half" idx="10"/>
          </p:nvPr>
        </p:nvSpPr>
        <p:spPr/>
        <p:txBody>
          <a:bodyPr/>
          <a:lstStyle/>
          <a:p>
            <a:fld id="{F8BC8968-BA6C-EE4E-BC79-9756747F4F4A}" type="datetimeFigureOut">
              <a:rPr lang="en-US" smtClean="0"/>
              <a:t>6/3/2020</a:t>
            </a:fld>
            <a:endParaRPr lang="en-US"/>
          </a:p>
        </p:txBody>
      </p:sp>
      <p:sp>
        <p:nvSpPr>
          <p:cNvPr id="5" name="Footer Placeholder 4">
            <a:extLst>
              <a:ext uri="{FF2B5EF4-FFF2-40B4-BE49-F238E27FC236}">
                <a16:creationId xmlns:a16="http://schemas.microsoft.com/office/drawing/2014/main" id="{A000B44C-F9B7-824F-9A86-E3A272BC59A8}"/>
              </a:ext>
            </a:extLst>
          </p:cNvPr>
          <p:cNvSpPr>
            <a:spLocks noGrp="1"/>
          </p:cNvSpPr>
          <p:nvPr>
            <p:ph type="ftr" sz="quarter" idx="11"/>
          </p:nvPr>
        </p:nvSpPr>
        <p:spPr/>
        <p:txBody>
          <a:bodyPr/>
          <a:lstStyle/>
          <a:p>
            <a:r>
              <a:rPr lang="en-US" dirty="0"/>
              <a:t>Alan Ruttenberg Sept 24, 2019</a:t>
            </a:r>
          </a:p>
        </p:txBody>
      </p:sp>
      <p:sp>
        <p:nvSpPr>
          <p:cNvPr id="6" name="Slide Number Placeholder 5">
            <a:extLst>
              <a:ext uri="{FF2B5EF4-FFF2-40B4-BE49-F238E27FC236}">
                <a16:creationId xmlns:a16="http://schemas.microsoft.com/office/drawing/2014/main" id="{E181A1AE-286C-C94E-B838-F67CF7EAE278}"/>
              </a:ext>
            </a:extLst>
          </p:cNvPr>
          <p:cNvSpPr>
            <a:spLocks noGrp="1"/>
          </p:cNvSpPr>
          <p:nvPr>
            <p:ph type="sldNum" sz="quarter" idx="12"/>
          </p:nvPr>
        </p:nvSpPr>
        <p:spPr/>
        <p:txBody>
          <a:bodyPr/>
          <a:lstStyle/>
          <a:p>
            <a:fld id="{6071A153-74BE-6442-AFF0-D2E7DBAD7360}" type="slidenum">
              <a:rPr lang="en-US" smtClean="0"/>
              <a:t>‹#›</a:t>
            </a:fld>
            <a:endParaRPr lang="en-US"/>
          </a:p>
        </p:txBody>
      </p:sp>
    </p:spTree>
    <p:extLst>
      <p:ext uri="{BB962C8B-B14F-4D97-AF65-F5344CB8AC3E}">
        <p14:creationId xmlns:p14="http://schemas.microsoft.com/office/powerpoint/2010/main" val="6465027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E6FEE-CE3D-4247-8F6D-940799091931}"/>
              </a:ext>
            </a:extLst>
          </p:cNvPr>
          <p:cNvSpPr>
            <a:spLocks noGrp="1"/>
          </p:cNvSpPr>
          <p:nvPr>
            <p:ph type="ctrTitle"/>
          </p:nvPr>
        </p:nvSpPr>
        <p:spPr>
          <a:xfrm>
            <a:off x="1524000" y="1122364"/>
            <a:ext cx="9144000" cy="2387600"/>
          </a:xfrm>
        </p:spPr>
        <p:txBody>
          <a:bodyPr anchor="b"/>
          <a:lstStyle>
            <a:lvl1pPr algn="ctr">
              <a:defRPr sz="5216"/>
            </a:lvl1pPr>
          </a:lstStyle>
          <a:p>
            <a:r>
              <a:rPr lang="en-US"/>
              <a:t>Click to edit Master title style</a:t>
            </a:r>
          </a:p>
        </p:txBody>
      </p:sp>
      <p:sp>
        <p:nvSpPr>
          <p:cNvPr id="3" name="Subtitle 2">
            <a:extLst>
              <a:ext uri="{FF2B5EF4-FFF2-40B4-BE49-F238E27FC236}">
                <a16:creationId xmlns:a16="http://schemas.microsoft.com/office/drawing/2014/main" id="{5AD8EFD0-7745-4D13-93A4-0FE69771DC3D}"/>
              </a:ext>
            </a:extLst>
          </p:cNvPr>
          <p:cNvSpPr>
            <a:spLocks noGrp="1"/>
          </p:cNvSpPr>
          <p:nvPr>
            <p:ph type="subTitle" idx="1"/>
          </p:nvPr>
        </p:nvSpPr>
        <p:spPr>
          <a:xfrm>
            <a:off x="1524000" y="3602038"/>
            <a:ext cx="9144000" cy="1655762"/>
          </a:xfrm>
        </p:spPr>
        <p:txBody>
          <a:bodyPr/>
          <a:lstStyle>
            <a:lvl1pPr marL="0" indent="0" algn="ctr">
              <a:buNone/>
              <a:defRPr sz="2086"/>
            </a:lvl1pPr>
            <a:lvl2pPr marL="397442" indent="0" algn="ctr">
              <a:buNone/>
              <a:defRPr sz="1739"/>
            </a:lvl2pPr>
            <a:lvl3pPr marL="794883" indent="0" algn="ctr">
              <a:buNone/>
              <a:defRPr sz="1565"/>
            </a:lvl3pPr>
            <a:lvl4pPr marL="1192325" indent="0" algn="ctr">
              <a:buNone/>
              <a:defRPr sz="1391"/>
            </a:lvl4pPr>
            <a:lvl5pPr marL="1589767" indent="0" algn="ctr">
              <a:buNone/>
              <a:defRPr sz="1391"/>
            </a:lvl5pPr>
            <a:lvl6pPr marL="1987208" indent="0" algn="ctr">
              <a:buNone/>
              <a:defRPr sz="1391"/>
            </a:lvl6pPr>
            <a:lvl7pPr marL="2384650" indent="0" algn="ctr">
              <a:buNone/>
              <a:defRPr sz="1391"/>
            </a:lvl7pPr>
            <a:lvl8pPr marL="2782092" indent="0" algn="ctr">
              <a:buNone/>
              <a:defRPr sz="1391"/>
            </a:lvl8pPr>
            <a:lvl9pPr marL="3179533" indent="0" algn="ctr">
              <a:buNone/>
              <a:defRPr sz="1391"/>
            </a:lvl9pPr>
          </a:lstStyle>
          <a:p>
            <a:r>
              <a:rPr lang="en-US"/>
              <a:t>Click to edit Master subtitle style</a:t>
            </a:r>
          </a:p>
        </p:txBody>
      </p:sp>
      <p:sp>
        <p:nvSpPr>
          <p:cNvPr id="4" name="Date Placeholder 3">
            <a:extLst>
              <a:ext uri="{FF2B5EF4-FFF2-40B4-BE49-F238E27FC236}">
                <a16:creationId xmlns:a16="http://schemas.microsoft.com/office/drawing/2014/main" id="{B9AC6712-82CA-4173-9436-ABB1DA5E02AA}"/>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373CA665-7F64-49AD-B530-5043A87A549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D020229-818C-4661-BB0A-DB304680C78A}"/>
              </a:ext>
            </a:extLst>
          </p:cNvPr>
          <p:cNvSpPr>
            <a:spLocks noGrp="1"/>
          </p:cNvSpPr>
          <p:nvPr>
            <p:ph type="sldNum" sz="quarter" idx="12"/>
          </p:nvPr>
        </p:nvSpPr>
        <p:spPr/>
        <p:txBody>
          <a:bodyPr/>
          <a:lstStyle/>
          <a:p>
            <a:fld id="{A540DBDD-B8CD-4AC4-A7CA-1E5817A20582}" type="slidenum">
              <a:rPr lang="en-US" smtClean="0"/>
              <a:t>‹#›</a:t>
            </a:fld>
            <a:endParaRPr lang="en-US" dirty="0"/>
          </a:p>
        </p:txBody>
      </p:sp>
    </p:spTree>
    <p:extLst>
      <p:ext uri="{BB962C8B-B14F-4D97-AF65-F5344CB8AC3E}">
        <p14:creationId xmlns:p14="http://schemas.microsoft.com/office/powerpoint/2010/main" val="33155676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44C2-EEE2-4C75-AF75-3C386AAA1D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32DF38-BFE6-40FB-8231-37D93B0E204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539940-2E2F-409F-ACF0-8836E5880A57}"/>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971AE6AE-3F04-4181-9F2A-A014615D1BC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A763C07-350F-4E76-9B7A-D54812FE88F4}"/>
              </a:ext>
            </a:extLst>
          </p:cNvPr>
          <p:cNvSpPr>
            <a:spLocks noGrp="1"/>
          </p:cNvSpPr>
          <p:nvPr>
            <p:ph type="sldNum" sz="quarter" idx="12"/>
          </p:nvPr>
        </p:nvSpPr>
        <p:spPr/>
        <p:txBody>
          <a:bodyPr/>
          <a:lstStyle>
            <a:lvl1pPr>
              <a:defRPr sz="2000"/>
            </a:lvl1pPr>
          </a:lstStyle>
          <a:p>
            <a:fld id="{A540DBDD-B8CD-4AC4-A7CA-1E5817A20582}" type="slidenum">
              <a:rPr lang="en-US" smtClean="0"/>
              <a:pPr/>
              <a:t>‹#›</a:t>
            </a:fld>
            <a:endParaRPr lang="en-US" dirty="0"/>
          </a:p>
        </p:txBody>
      </p:sp>
    </p:spTree>
    <p:extLst>
      <p:ext uri="{BB962C8B-B14F-4D97-AF65-F5344CB8AC3E}">
        <p14:creationId xmlns:p14="http://schemas.microsoft.com/office/powerpoint/2010/main" val="844888871"/>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F1F16-5BAF-4107-BAE0-1CA1E2D345A5}"/>
              </a:ext>
            </a:extLst>
          </p:cNvPr>
          <p:cNvSpPr>
            <a:spLocks noGrp="1"/>
          </p:cNvSpPr>
          <p:nvPr>
            <p:ph type="title"/>
          </p:nvPr>
        </p:nvSpPr>
        <p:spPr>
          <a:xfrm>
            <a:off x="831850" y="1709739"/>
            <a:ext cx="10515600" cy="2852737"/>
          </a:xfrm>
        </p:spPr>
        <p:txBody>
          <a:bodyPr anchor="b"/>
          <a:lstStyle>
            <a:lvl1pPr>
              <a:defRPr sz="5216"/>
            </a:lvl1pPr>
          </a:lstStyle>
          <a:p>
            <a:r>
              <a:rPr lang="en-US"/>
              <a:t>Click to edit Master title style</a:t>
            </a:r>
          </a:p>
        </p:txBody>
      </p:sp>
      <p:sp>
        <p:nvSpPr>
          <p:cNvPr id="3" name="Text Placeholder 2">
            <a:extLst>
              <a:ext uri="{FF2B5EF4-FFF2-40B4-BE49-F238E27FC236}">
                <a16:creationId xmlns:a16="http://schemas.microsoft.com/office/drawing/2014/main" id="{B7559A35-FD44-458A-9638-93EBD480A988}"/>
              </a:ext>
            </a:extLst>
          </p:cNvPr>
          <p:cNvSpPr>
            <a:spLocks noGrp="1"/>
          </p:cNvSpPr>
          <p:nvPr>
            <p:ph type="body" idx="1"/>
          </p:nvPr>
        </p:nvSpPr>
        <p:spPr>
          <a:xfrm>
            <a:off x="831850" y="4589463"/>
            <a:ext cx="10515600" cy="1500187"/>
          </a:xfrm>
        </p:spPr>
        <p:txBody>
          <a:bodyPr/>
          <a:lstStyle>
            <a:lvl1pPr marL="0" indent="0">
              <a:buNone/>
              <a:defRPr sz="2086">
                <a:solidFill>
                  <a:schemeClr val="tx1">
                    <a:tint val="75000"/>
                  </a:schemeClr>
                </a:solidFill>
              </a:defRPr>
            </a:lvl1pPr>
            <a:lvl2pPr marL="397442" indent="0">
              <a:buNone/>
              <a:defRPr sz="1739">
                <a:solidFill>
                  <a:schemeClr val="tx1">
                    <a:tint val="75000"/>
                  </a:schemeClr>
                </a:solidFill>
              </a:defRPr>
            </a:lvl2pPr>
            <a:lvl3pPr marL="794883" indent="0">
              <a:buNone/>
              <a:defRPr sz="1565">
                <a:solidFill>
                  <a:schemeClr val="tx1">
                    <a:tint val="75000"/>
                  </a:schemeClr>
                </a:solidFill>
              </a:defRPr>
            </a:lvl3pPr>
            <a:lvl4pPr marL="1192325" indent="0">
              <a:buNone/>
              <a:defRPr sz="1391">
                <a:solidFill>
                  <a:schemeClr val="tx1">
                    <a:tint val="75000"/>
                  </a:schemeClr>
                </a:solidFill>
              </a:defRPr>
            </a:lvl4pPr>
            <a:lvl5pPr marL="1589767" indent="0">
              <a:buNone/>
              <a:defRPr sz="1391">
                <a:solidFill>
                  <a:schemeClr val="tx1">
                    <a:tint val="75000"/>
                  </a:schemeClr>
                </a:solidFill>
              </a:defRPr>
            </a:lvl5pPr>
            <a:lvl6pPr marL="1987208" indent="0">
              <a:buNone/>
              <a:defRPr sz="1391">
                <a:solidFill>
                  <a:schemeClr val="tx1">
                    <a:tint val="75000"/>
                  </a:schemeClr>
                </a:solidFill>
              </a:defRPr>
            </a:lvl6pPr>
            <a:lvl7pPr marL="2384650" indent="0">
              <a:buNone/>
              <a:defRPr sz="1391">
                <a:solidFill>
                  <a:schemeClr val="tx1">
                    <a:tint val="75000"/>
                  </a:schemeClr>
                </a:solidFill>
              </a:defRPr>
            </a:lvl7pPr>
            <a:lvl8pPr marL="2782092" indent="0">
              <a:buNone/>
              <a:defRPr sz="1391">
                <a:solidFill>
                  <a:schemeClr val="tx1">
                    <a:tint val="75000"/>
                  </a:schemeClr>
                </a:solidFill>
              </a:defRPr>
            </a:lvl8pPr>
            <a:lvl9pPr marL="3179533" indent="0">
              <a:buNone/>
              <a:defRPr sz="1391">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0D5D04A-7D75-4A4B-8913-68823A166C5F}"/>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711946D5-75F2-4E4C-8930-B81470C241F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6237403-F371-4488-AA64-2C3C17ACAE7B}"/>
              </a:ext>
            </a:extLst>
          </p:cNvPr>
          <p:cNvSpPr>
            <a:spLocks noGrp="1"/>
          </p:cNvSpPr>
          <p:nvPr>
            <p:ph type="sldNum" sz="quarter" idx="12"/>
          </p:nvPr>
        </p:nvSpPr>
        <p:spPr/>
        <p:txBody>
          <a:bodyPr/>
          <a:lstStyle/>
          <a:p>
            <a:fld id="{A540DBDD-B8CD-4AC4-A7CA-1E5817A20582}" type="slidenum">
              <a:rPr lang="en-US" smtClean="0"/>
              <a:t>‹#›</a:t>
            </a:fld>
            <a:endParaRPr lang="en-US" dirty="0"/>
          </a:p>
        </p:txBody>
      </p:sp>
    </p:spTree>
    <p:extLst>
      <p:ext uri="{BB962C8B-B14F-4D97-AF65-F5344CB8AC3E}">
        <p14:creationId xmlns:p14="http://schemas.microsoft.com/office/powerpoint/2010/main" val="30424757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F826E-EC34-4185-B0DB-3D13FC14EB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CF134B-84BB-4616-A10A-A93274487FD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410C7E-0709-41A3-82F9-363EC3465B3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B565595-D47D-41AF-94D3-32DF9B4B3798}"/>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34CB8971-1D27-43BF-B876-FB80E91BEBB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C35D1C1-8DC7-4DE1-9061-C0044DAF1A46}"/>
              </a:ext>
            </a:extLst>
          </p:cNvPr>
          <p:cNvSpPr>
            <a:spLocks noGrp="1"/>
          </p:cNvSpPr>
          <p:nvPr>
            <p:ph type="sldNum" sz="quarter" idx="12"/>
          </p:nvPr>
        </p:nvSpPr>
        <p:spPr/>
        <p:txBody>
          <a:bodyPr/>
          <a:lstStyle/>
          <a:p>
            <a:fld id="{A540DBDD-B8CD-4AC4-A7CA-1E5817A20582}" type="slidenum">
              <a:rPr lang="en-US" smtClean="0"/>
              <a:t>‹#›</a:t>
            </a:fld>
            <a:endParaRPr lang="en-US" dirty="0"/>
          </a:p>
        </p:txBody>
      </p:sp>
    </p:spTree>
    <p:extLst>
      <p:ext uri="{BB962C8B-B14F-4D97-AF65-F5344CB8AC3E}">
        <p14:creationId xmlns:p14="http://schemas.microsoft.com/office/powerpoint/2010/main" val="41352877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E2DA4-5EE9-4002-A274-60DA0FB009C2}"/>
              </a:ext>
            </a:extLst>
          </p:cNvPr>
          <p:cNvSpPr>
            <a:spLocks noGrp="1"/>
          </p:cNvSpPr>
          <p:nvPr>
            <p:ph type="title"/>
          </p:nvPr>
        </p:nvSpPr>
        <p:spPr>
          <a:xfrm>
            <a:off x="839788"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CB79E7-773C-4579-9B17-56FB97D0AF72}"/>
              </a:ext>
            </a:extLst>
          </p:cNvPr>
          <p:cNvSpPr>
            <a:spLocks noGrp="1"/>
          </p:cNvSpPr>
          <p:nvPr>
            <p:ph type="body" idx="1"/>
          </p:nvPr>
        </p:nvSpPr>
        <p:spPr>
          <a:xfrm>
            <a:off x="839789" y="1681163"/>
            <a:ext cx="5157787" cy="823912"/>
          </a:xfrm>
        </p:spPr>
        <p:txBody>
          <a:bodyPr anchor="b"/>
          <a:lstStyle>
            <a:lvl1pPr marL="0" indent="0">
              <a:buNone/>
              <a:defRPr sz="2086" b="1"/>
            </a:lvl1pPr>
            <a:lvl2pPr marL="397442" indent="0">
              <a:buNone/>
              <a:defRPr sz="1739" b="1"/>
            </a:lvl2pPr>
            <a:lvl3pPr marL="794883" indent="0">
              <a:buNone/>
              <a:defRPr sz="1565" b="1"/>
            </a:lvl3pPr>
            <a:lvl4pPr marL="1192325" indent="0">
              <a:buNone/>
              <a:defRPr sz="1391" b="1"/>
            </a:lvl4pPr>
            <a:lvl5pPr marL="1589767" indent="0">
              <a:buNone/>
              <a:defRPr sz="1391" b="1"/>
            </a:lvl5pPr>
            <a:lvl6pPr marL="1987208" indent="0">
              <a:buNone/>
              <a:defRPr sz="1391" b="1"/>
            </a:lvl6pPr>
            <a:lvl7pPr marL="2384650" indent="0">
              <a:buNone/>
              <a:defRPr sz="1391" b="1"/>
            </a:lvl7pPr>
            <a:lvl8pPr marL="2782092" indent="0">
              <a:buNone/>
              <a:defRPr sz="1391" b="1"/>
            </a:lvl8pPr>
            <a:lvl9pPr marL="3179533" indent="0">
              <a:buNone/>
              <a:defRPr sz="1391" b="1"/>
            </a:lvl9pPr>
          </a:lstStyle>
          <a:p>
            <a:pPr lvl="0"/>
            <a:r>
              <a:rPr lang="en-US"/>
              <a:t>Edit Master text styles</a:t>
            </a:r>
          </a:p>
        </p:txBody>
      </p:sp>
      <p:sp>
        <p:nvSpPr>
          <p:cNvPr id="4" name="Content Placeholder 3">
            <a:extLst>
              <a:ext uri="{FF2B5EF4-FFF2-40B4-BE49-F238E27FC236}">
                <a16:creationId xmlns:a16="http://schemas.microsoft.com/office/drawing/2014/main" id="{BEB18AA3-8444-4B99-99CB-2B2F51C68CF1}"/>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9CBE09-A3D9-4C6C-A3D7-13DA765D8DEA}"/>
              </a:ext>
            </a:extLst>
          </p:cNvPr>
          <p:cNvSpPr>
            <a:spLocks noGrp="1"/>
          </p:cNvSpPr>
          <p:nvPr>
            <p:ph type="body" sz="quarter" idx="3"/>
          </p:nvPr>
        </p:nvSpPr>
        <p:spPr>
          <a:xfrm>
            <a:off x="6172201" y="1681163"/>
            <a:ext cx="5183188" cy="823912"/>
          </a:xfrm>
        </p:spPr>
        <p:txBody>
          <a:bodyPr anchor="b"/>
          <a:lstStyle>
            <a:lvl1pPr marL="0" indent="0">
              <a:buNone/>
              <a:defRPr sz="2086" b="1"/>
            </a:lvl1pPr>
            <a:lvl2pPr marL="397442" indent="0">
              <a:buNone/>
              <a:defRPr sz="1739" b="1"/>
            </a:lvl2pPr>
            <a:lvl3pPr marL="794883" indent="0">
              <a:buNone/>
              <a:defRPr sz="1565" b="1"/>
            </a:lvl3pPr>
            <a:lvl4pPr marL="1192325" indent="0">
              <a:buNone/>
              <a:defRPr sz="1391" b="1"/>
            </a:lvl4pPr>
            <a:lvl5pPr marL="1589767" indent="0">
              <a:buNone/>
              <a:defRPr sz="1391" b="1"/>
            </a:lvl5pPr>
            <a:lvl6pPr marL="1987208" indent="0">
              <a:buNone/>
              <a:defRPr sz="1391" b="1"/>
            </a:lvl6pPr>
            <a:lvl7pPr marL="2384650" indent="0">
              <a:buNone/>
              <a:defRPr sz="1391" b="1"/>
            </a:lvl7pPr>
            <a:lvl8pPr marL="2782092" indent="0">
              <a:buNone/>
              <a:defRPr sz="1391" b="1"/>
            </a:lvl8pPr>
            <a:lvl9pPr marL="3179533" indent="0">
              <a:buNone/>
              <a:defRPr sz="1391" b="1"/>
            </a:lvl9pPr>
          </a:lstStyle>
          <a:p>
            <a:pPr lvl="0"/>
            <a:r>
              <a:rPr lang="en-US"/>
              <a:t>Edit Master text styles</a:t>
            </a:r>
          </a:p>
        </p:txBody>
      </p:sp>
      <p:sp>
        <p:nvSpPr>
          <p:cNvPr id="6" name="Content Placeholder 5">
            <a:extLst>
              <a:ext uri="{FF2B5EF4-FFF2-40B4-BE49-F238E27FC236}">
                <a16:creationId xmlns:a16="http://schemas.microsoft.com/office/drawing/2014/main" id="{256E3EE1-B66A-40C3-984E-B4B66554437F}"/>
              </a:ext>
            </a:extLst>
          </p:cNvPr>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B726FEE-C4F2-44C8-9D40-057FA3956F57}"/>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8E720B35-94AA-48C2-BD35-8C2F0EFCEE4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AAAA59C-AA75-45EF-9034-B924D06D614F}"/>
              </a:ext>
            </a:extLst>
          </p:cNvPr>
          <p:cNvSpPr>
            <a:spLocks noGrp="1"/>
          </p:cNvSpPr>
          <p:nvPr>
            <p:ph type="sldNum" sz="quarter" idx="12"/>
          </p:nvPr>
        </p:nvSpPr>
        <p:spPr/>
        <p:txBody>
          <a:bodyPr/>
          <a:lstStyle/>
          <a:p>
            <a:fld id="{A540DBDD-B8CD-4AC4-A7CA-1E5817A20582}" type="slidenum">
              <a:rPr lang="en-US" smtClean="0"/>
              <a:t>‹#›</a:t>
            </a:fld>
            <a:endParaRPr lang="en-US" dirty="0"/>
          </a:p>
        </p:txBody>
      </p:sp>
    </p:spTree>
    <p:extLst>
      <p:ext uri="{BB962C8B-B14F-4D97-AF65-F5344CB8AC3E}">
        <p14:creationId xmlns:p14="http://schemas.microsoft.com/office/powerpoint/2010/main" val="129810503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7D85F-C992-4888-80C6-66624AB2470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8C0E93F-0E27-450C-AA75-3A7ADD80227D}"/>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79A2DF70-0281-4115-98D2-3CD1C96AA31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E24A22B-1346-411B-994D-9C6BEADB862A}"/>
              </a:ext>
            </a:extLst>
          </p:cNvPr>
          <p:cNvSpPr>
            <a:spLocks noGrp="1"/>
          </p:cNvSpPr>
          <p:nvPr>
            <p:ph type="sldNum" sz="quarter" idx="12"/>
          </p:nvPr>
        </p:nvSpPr>
        <p:spPr/>
        <p:txBody>
          <a:bodyPr/>
          <a:lstStyle/>
          <a:p>
            <a:fld id="{A540DBDD-B8CD-4AC4-A7CA-1E5817A20582}" type="slidenum">
              <a:rPr lang="en-US" smtClean="0"/>
              <a:t>‹#›</a:t>
            </a:fld>
            <a:endParaRPr lang="en-US" dirty="0"/>
          </a:p>
        </p:txBody>
      </p:sp>
    </p:spTree>
    <p:extLst>
      <p:ext uri="{BB962C8B-B14F-4D97-AF65-F5344CB8AC3E}">
        <p14:creationId xmlns:p14="http://schemas.microsoft.com/office/powerpoint/2010/main" val="240838846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8C0863-6A29-4623-B5B4-A36D9D701E18}"/>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11CDA00E-7E0F-44CA-85AC-405D72BE805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4D09A80-E19A-485C-95F7-37AEACC825C4}"/>
              </a:ext>
            </a:extLst>
          </p:cNvPr>
          <p:cNvSpPr>
            <a:spLocks noGrp="1"/>
          </p:cNvSpPr>
          <p:nvPr>
            <p:ph type="sldNum" sz="quarter" idx="12"/>
          </p:nvPr>
        </p:nvSpPr>
        <p:spPr/>
        <p:txBody>
          <a:bodyPr/>
          <a:lstStyle/>
          <a:p>
            <a:fld id="{A540DBDD-B8CD-4AC4-A7CA-1E5817A20582}" type="slidenum">
              <a:rPr lang="en-US" smtClean="0"/>
              <a:t>‹#›</a:t>
            </a:fld>
            <a:endParaRPr lang="en-US" dirty="0"/>
          </a:p>
        </p:txBody>
      </p:sp>
    </p:spTree>
    <p:extLst>
      <p:ext uri="{BB962C8B-B14F-4D97-AF65-F5344CB8AC3E}">
        <p14:creationId xmlns:p14="http://schemas.microsoft.com/office/powerpoint/2010/main" val="11760908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B2D0C-8405-4880-9A48-9DB8D578D3CE}"/>
              </a:ext>
            </a:extLst>
          </p:cNvPr>
          <p:cNvSpPr>
            <a:spLocks noGrp="1"/>
          </p:cNvSpPr>
          <p:nvPr>
            <p:ph type="title"/>
          </p:nvPr>
        </p:nvSpPr>
        <p:spPr>
          <a:xfrm>
            <a:off x="839788" y="457200"/>
            <a:ext cx="3932237" cy="1600200"/>
          </a:xfrm>
        </p:spPr>
        <p:txBody>
          <a:bodyPr anchor="b"/>
          <a:lstStyle>
            <a:lvl1pPr>
              <a:defRPr sz="2782"/>
            </a:lvl1pPr>
          </a:lstStyle>
          <a:p>
            <a:r>
              <a:rPr lang="en-US"/>
              <a:t>Click to edit Master title style</a:t>
            </a:r>
          </a:p>
        </p:txBody>
      </p:sp>
      <p:sp>
        <p:nvSpPr>
          <p:cNvPr id="3" name="Content Placeholder 2">
            <a:extLst>
              <a:ext uri="{FF2B5EF4-FFF2-40B4-BE49-F238E27FC236}">
                <a16:creationId xmlns:a16="http://schemas.microsoft.com/office/drawing/2014/main" id="{4474115C-03BB-4C1B-AFBB-A3ED29F334B5}"/>
              </a:ext>
            </a:extLst>
          </p:cNvPr>
          <p:cNvSpPr>
            <a:spLocks noGrp="1"/>
          </p:cNvSpPr>
          <p:nvPr>
            <p:ph idx="1"/>
          </p:nvPr>
        </p:nvSpPr>
        <p:spPr>
          <a:xfrm>
            <a:off x="5183189" y="987426"/>
            <a:ext cx="6172200" cy="4873625"/>
          </a:xfrm>
        </p:spPr>
        <p:txBody>
          <a:bodyPr/>
          <a:lstStyle>
            <a:lvl1pPr>
              <a:defRPr sz="2782"/>
            </a:lvl1pPr>
            <a:lvl2pPr>
              <a:defRPr sz="2434"/>
            </a:lvl2pPr>
            <a:lvl3pPr>
              <a:defRPr sz="2086"/>
            </a:lvl3pPr>
            <a:lvl4pPr>
              <a:defRPr sz="1739"/>
            </a:lvl4pPr>
            <a:lvl5pPr>
              <a:defRPr sz="1739"/>
            </a:lvl5pPr>
            <a:lvl6pPr>
              <a:defRPr sz="1739"/>
            </a:lvl6pPr>
            <a:lvl7pPr>
              <a:defRPr sz="1739"/>
            </a:lvl7pPr>
            <a:lvl8pPr>
              <a:defRPr sz="1739"/>
            </a:lvl8pPr>
            <a:lvl9pPr>
              <a:defRPr sz="1739"/>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8B56F71-6BB1-4853-BE96-814F88C1801E}"/>
              </a:ext>
            </a:extLst>
          </p:cNvPr>
          <p:cNvSpPr>
            <a:spLocks noGrp="1"/>
          </p:cNvSpPr>
          <p:nvPr>
            <p:ph type="body" sz="half" idx="2"/>
          </p:nvPr>
        </p:nvSpPr>
        <p:spPr>
          <a:xfrm>
            <a:off x="839788" y="2057400"/>
            <a:ext cx="3932237" cy="3811588"/>
          </a:xfrm>
        </p:spPr>
        <p:txBody>
          <a:bodyPr/>
          <a:lstStyle>
            <a:lvl1pPr marL="0" indent="0">
              <a:buNone/>
              <a:defRPr sz="1391"/>
            </a:lvl1pPr>
            <a:lvl2pPr marL="397442" indent="0">
              <a:buNone/>
              <a:defRPr sz="1217"/>
            </a:lvl2pPr>
            <a:lvl3pPr marL="794883" indent="0">
              <a:buNone/>
              <a:defRPr sz="1043"/>
            </a:lvl3pPr>
            <a:lvl4pPr marL="1192325" indent="0">
              <a:buNone/>
              <a:defRPr sz="869"/>
            </a:lvl4pPr>
            <a:lvl5pPr marL="1589767" indent="0">
              <a:buNone/>
              <a:defRPr sz="869"/>
            </a:lvl5pPr>
            <a:lvl6pPr marL="1987208" indent="0">
              <a:buNone/>
              <a:defRPr sz="869"/>
            </a:lvl6pPr>
            <a:lvl7pPr marL="2384650" indent="0">
              <a:buNone/>
              <a:defRPr sz="869"/>
            </a:lvl7pPr>
            <a:lvl8pPr marL="2782092" indent="0">
              <a:buNone/>
              <a:defRPr sz="869"/>
            </a:lvl8pPr>
            <a:lvl9pPr marL="3179533" indent="0">
              <a:buNone/>
              <a:defRPr sz="869"/>
            </a:lvl9pPr>
          </a:lstStyle>
          <a:p>
            <a:pPr lvl="0"/>
            <a:r>
              <a:rPr lang="en-US"/>
              <a:t>Edit Master text styles</a:t>
            </a:r>
          </a:p>
        </p:txBody>
      </p:sp>
      <p:sp>
        <p:nvSpPr>
          <p:cNvPr id="5" name="Date Placeholder 4">
            <a:extLst>
              <a:ext uri="{FF2B5EF4-FFF2-40B4-BE49-F238E27FC236}">
                <a16:creationId xmlns:a16="http://schemas.microsoft.com/office/drawing/2014/main" id="{40888FC3-CA4B-46A2-ADED-E04B7443A32C}"/>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ED14389B-0A76-4E47-812E-CE26C621E54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19C1F9B-D234-4024-8932-7C42FCF77B05}"/>
              </a:ext>
            </a:extLst>
          </p:cNvPr>
          <p:cNvSpPr>
            <a:spLocks noGrp="1"/>
          </p:cNvSpPr>
          <p:nvPr>
            <p:ph type="sldNum" sz="quarter" idx="12"/>
          </p:nvPr>
        </p:nvSpPr>
        <p:spPr/>
        <p:txBody>
          <a:bodyPr/>
          <a:lstStyle/>
          <a:p>
            <a:fld id="{A540DBDD-B8CD-4AC4-A7CA-1E5817A20582}" type="slidenum">
              <a:rPr lang="en-US" smtClean="0"/>
              <a:t>‹#›</a:t>
            </a:fld>
            <a:endParaRPr lang="en-US" dirty="0"/>
          </a:p>
        </p:txBody>
      </p:sp>
    </p:spTree>
    <p:extLst>
      <p:ext uri="{BB962C8B-B14F-4D97-AF65-F5344CB8AC3E}">
        <p14:creationId xmlns:p14="http://schemas.microsoft.com/office/powerpoint/2010/main" val="27703337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F6ECE-57BE-4163-BBE8-B2CA8E7AD8D6}"/>
              </a:ext>
            </a:extLst>
          </p:cNvPr>
          <p:cNvSpPr>
            <a:spLocks noGrp="1"/>
          </p:cNvSpPr>
          <p:nvPr>
            <p:ph type="title"/>
          </p:nvPr>
        </p:nvSpPr>
        <p:spPr>
          <a:xfrm>
            <a:off x="839788" y="457200"/>
            <a:ext cx="3932237" cy="1600200"/>
          </a:xfrm>
        </p:spPr>
        <p:txBody>
          <a:bodyPr anchor="b"/>
          <a:lstStyle>
            <a:lvl1pPr>
              <a:defRPr sz="2782"/>
            </a:lvl1pPr>
          </a:lstStyle>
          <a:p>
            <a:r>
              <a:rPr lang="en-US"/>
              <a:t>Click to edit Master title style</a:t>
            </a:r>
          </a:p>
        </p:txBody>
      </p:sp>
      <p:sp>
        <p:nvSpPr>
          <p:cNvPr id="3" name="Picture Placeholder 2">
            <a:extLst>
              <a:ext uri="{FF2B5EF4-FFF2-40B4-BE49-F238E27FC236}">
                <a16:creationId xmlns:a16="http://schemas.microsoft.com/office/drawing/2014/main" id="{F0BA233B-25E3-47CD-87BE-1E50DB10777C}"/>
              </a:ext>
            </a:extLst>
          </p:cNvPr>
          <p:cNvSpPr>
            <a:spLocks noGrp="1"/>
          </p:cNvSpPr>
          <p:nvPr>
            <p:ph type="pic" idx="1"/>
          </p:nvPr>
        </p:nvSpPr>
        <p:spPr>
          <a:xfrm>
            <a:off x="5183189" y="987426"/>
            <a:ext cx="6172200" cy="4873625"/>
          </a:xfrm>
        </p:spPr>
        <p:txBody>
          <a:bodyPr/>
          <a:lstStyle>
            <a:lvl1pPr marL="0" indent="0">
              <a:buNone/>
              <a:defRPr sz="2782"/>
            </a:lvl1pPr>
            <a:lvl2pPr marL="397442" indent="0">
              <a:buNone/>
              <a:defRPr sz="2434"/>
            </a:lvl2pPr>
            <a:lvl3pPr marL="794883" indent="0">
              <a:buNone/>
              <a:defRPr sz="2086"/>
            </a:lvl3pPr>
            <a:lvl4pPr marL="1192325" indent="0">
              <a:buNone/>
              <a:defRPr sz="1739"/>
            </a:lvl4pPr>
            <a:lvl5pPr marL="1589767" indent="0">
              <a:buNone/>
              <a:defRPr sz="1739"/>
            </a:lvl5pPr>
            <a:lvl6pPr marL="1987208" indent="0">
              <a:buNone/>
              <a:defRPr sz="1739"/>
            </a:lvl6pPr>
            <a:lvl7pPr marL="2384650" indent="0">
              <a:buNone/>
              <a:defRPr sz="1739"/>
            </a:lvl7pPr>
            <a:lvl8pPr marL="2782092" indent="0">
              <a:buNone/>
              <a:defRPr sz="1739"/>
            </a:lvl8pPr>
            <a:lvl9pPr marL="3179533" indent="0">
              <a:buNone/>
              <a:defRPr sz="1739"/>
            </a:lvl9pPr>
          </a:lstStyle>
          <a:p>
            <a:endParaRPr lang="en-US" dirty="0"/>
          </a:p>
        </p:txBody>
      </p:sp>
      <p:sp>
        <p:nvSpPr>
          <p:cNvPr id="4" name="Text Placeholder 3">
            <a:extLst>
              <a:ext uri="{FF2B5EF4-FFF2-40B4-BE49-F238E27FC236}">
                <a16:creationId xmlns:a16="http://schemas.microsoft.com/office/drawing/2014/main" id="{704704D6-5C34-421A-B51A-A3E375404421}"/>
              </a:ext>
            </a:extLst>
          </p:cNvPr>
          <p:cNvSpPr>
            <a:spLocks noGrp="1"/>
          </p:cNvSpPr>
          <p:nvPr>
            <p:ph type="body" sz="half" idx="2"/>
          </p:nvPr>
        </p:nvSpPr>
        <p:spPr>
          <a:xfrm>
            <a:off x="839788" y="2057400"/>
            <a:ext cx="3932237" cy="3811588"/>
          </a:xfrm>
        </p:spPr>
        <p:txBody>
          <a:bodyPr/>
          <a:lstStyle>
            <a:lvl1pPr marL="0" indent="0">
              <a:buNone/>
              <a:defRPr sz="1391"/>
            </a:lvl1pPr>
            <a:lvl2pPr marL="397442" indent="0">
              <a:buNone/>
              <a:defRPr sz="1217"/>
            </a:lvl2pPr>
            <a:lvl3pPr marL="794883" indent="0">
              <a:buNone/>
              <a:defRPr sz="1043"/>
            </a:lvl3pPr>
            <a:lvl4pPr marL="1192325" indent="0">
              <a:buNone/>
              <a:defRPr sz="869"/>
            </a:lvl4pPr>
            <a:lvl5pPr marL="1589767" indent="0">
              <a:buNone/>
              <a:defRPr sz="869"/>
            </a:lvl5pPr>
            <a:lvl6pPr marL="1987208" indent="0">
              <a:buNone/>
              <a:defRPr sz="869"/>
            </a:lvl6pPr>
            <a:lvl7pPr marL="2384650" indent="0">
              <a:buNone/>
              <a:defRPr sz="869"/>
            </a:lvl7pPr>
            <a:lvl8pPr marL="2782092" indent="0">
              <a:buNone/>
              <a:defRPr sz="869"/>
            </a:lvl8pPr>
            <a:lvl9pPr marL="3179533" indent="0">
              <a:buNone/>
              <a:defRPr sz="869"/>
            </a:lvl9pPr>
          </a:lstStyle>
          <a:p>
            <a:pPr lvl="0"/>
            <a:r>
              <a:rPr lang="en-US"/>
              <a:t>Edit Master text styles</a:t>
            </a:r>
          </a:p>
        </p:txBody>
      </p:sp>
      <p:sp>
        <p:nvSpPr>
          <p:cNvPr id="5" name="Date Placeholder 4">
            <a:extLst>
              <a:ext uri="{FF2B5EF4-FFF2-40B4-BE49-F238E27FC236}">
                <a16:creationId xmlns:a16="http://schemas.microsoft.com/office/drawing/2014/main" id="{2F438221-F0D0-46D2-8B02-FCB0B19A0EF4}"/>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A9088A1C-C3FC-4837-86C2-13C523A19FF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44F5EB4-631E-459F-8632-8AD8F8B4BE7B}"/>
              </a:ext>
            </a:extLst>
          </p:cNvPr>
          <p:cNvSpPr>
            <a:spLocks noGrp="1"/>
          </p:cNvSpPr>
          <p:nvPr>
            <p:ph type="sldNum" sz="quarter" idx="12"/>
          </p:nvPr>
        </p:nvSpPr>
        <p:spPr/>
        <p:txBody>
          <a:bodyPr/>
          <a:lstStyle/>
          <a:p>
            <a:fld id="{A540DBDD-B8CD-4AC4-A7CA-1E5817A20582}" type="slidenum">
              <a:rPr lang="en-US" smtClean="0"/>
              <a:t>‹#›</a:t>
            </a:fld>
            <a:endParaRPr lang="en-US" dirty="0"/>
          </a:p>
        </p:txBody>
      </p:sp>
    </p:spTree>
    <p:extLst>
      <p:ext uri="{BB962C8B-B14F-4D97-AF65-F5344CB8AC3E}">
        <p14:creationId xmlns:p14="http://schemas.microsoft.com/office/powerpoint/2010/main" val="28365406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128B2-A1A3-4CA8-8FAF-5A4C42CDB5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363C2-E136-490F-8472-E6CDD09CBF1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056583-C95F-4277-8B23-00DA2243B3EF}"/>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6748BBC4-B9CD-4E53-B908-AE0647802D4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9771230-347D-4352-A778-0AA580A767CE}"/>
              </a:ext>
            </a:extLst>
          </p:cNvPr>
          <p:cNvSpPr>
            <a:spLocks noGrp="1"/>
          </p:cNvSpPr>
          <p:nvPr>
            <p:ph type="sldNum" sz="quarter" idx="12"/>
          </p:nvPr>
        </p:nvSpPr>
        <p:spPr/>
        <p:txBody>
          <a:bodyPr/>
          <a:lstStyle/>
          <a:p>
            <a:fld id="{A540DBDD-B8CD-4AC4-A7CA-1E5817A20582}" type="slidenum">
              <a:rPr lang="en-US" smtClean="0"/>
              <a:t>‹#›</a:t>
            </a:fld>
            <a:endParaRPr lang="en-US" dirty="0"/>
          </a:p>
        </p:txBody>
      </p:sp>
    </p:spTree>
    <p:extLst>
      <p:ext uri="{BB962C8B-B14F-4D97-AF65-F5344CB8AC3E}">
        <p14:creationId xmlns:p14="http://schemas.microsoft.com/office/powerpoint/2010/main" val="367889389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3C4E6F-7071-4025-A59B-26F237DC3B03}"/>
              </a:ext>
            </a:extLst>
          </p:cNvPr>
          <p:cNvSpPr>
            <a:spLocks noGrp="1"/>
          </p:cNvSpPr>
          <p:nvPr>
            <p:ph type="title" orient="vert"/>
          </p:nvPr>
        </p:nvSpPr>
        <p:spPr>
          <a:xfrm>
            <a:off x="8724900" y="365126"/>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F53A78-1E1A-4168-ACA4-26FE4C4966C9}"/>
              </a:ext>
            </a:extLst>
          </p:cNvPr>
          <p:cNvSpPr>
            <a:spLocks noGrp="1"/>
          </p:cNvSpPr>
          <p:nvPr>
            <p:ph type="body" orient="vert" idx="1"/>
          </p:nvPr>
        </p:nvSpPr>
        <p:spPr>
          <a:xfrm>
            <a:off x="838201" y="365126"/>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37C65-BC9C-46AD-8B15-9BF92523D5B8}"/>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67A27BE-9555-44EE-A2B1-2CD86A22DF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01CB012-69E4-4771-873B-2C0C05A42426}"/>
              </a:ext>
            </a:extLst>
          </p:cNvPr>
          <p:cNvSpPr>
            <a:spLocks noGrp="1"/>
          </p:cNvSpPr>
          <p:nvPr>
            <p:ph type="sldNum" sz="quarter" idx="12"/>
          </p:nvPr>
        </p:nvSpPr>
        <p:spPr/>
        <p:txBody>
          <a:bodyPr/>
          <a:lstStyle/>
          <a:p>
            <a:fld id="{A540DBDD-B8CD-4AC4-A7CA-1E5817A20582}" type="slidenum">
              <a:rPr lang="en-US" smtClean="0"/>
              <a:t>‹#›</a:t>
            </a:fld>
            <a:endParaRPr lang="en-US" dirty="0"/>
          </a:p>
        </p:txBody>
      </p:sp>
    </p:spTree>
    <p:extLst>
      <p:ext uri="{BB962C8B-B14F-4D97-AF65-F5344CB8AC3E}">
        <p14:creationId xmlns:p14="http://schemas.microsoft.com/office/powerpoint/2010/main" val="228159169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524000"/>
          </a:xfrm>
        </p:spPr>
        <p:txBody>
          <a:bodyPr/>
          <a:lstStyle/>
          <a:p>
            <a:r>
              <a:rPr lang="en-US"/>
              <a:t>Click to edit Master title style</a:t>
            </a:r>
          </a:p>
        </p:txBody>
      </p:sp>
      <p:sp>
        <p:nvSpPr>
          <p:cNvPr id="3" name="Content Placeholder 2"/>
          <p:cNvSpPr>
            <a:spLocks noGrp="1"/>
          </p:cNvSpPr>
          <p:nvPr>
            <p:ph sz="half" idx="1"/>
          </p:nvPr>
        </p:nvSpPr>
        <p:spPr>
          <a:xfrm>
            <a:off x="609600" y="1524001"/>
            <a:ext cx="10769600" cy="46021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4BBFB6C-7C3A-4C41-A949-78E83E6DB62C}"/>
              </a:ext>
            </a:extLst>
          </p:cNvPr>
          <p:cNvSpPr>
            <a:spLocks noGrp="1"/>
          </p:cNvSpPr>
          <p:nvPr>
            <p:ph type="dt" sz="half" idx="10"/>
          </p:nvPr>
        </p:nvSpPr>
        <p:spPr/>
        <p:txBody>
          <a:bodyPr/>
          <a:lstStyle>
            <a:lvl1pPr>
              <a:defRPr b="0" i="0">
                <a:solidFill>
                  <a:srgbClr val="EEECE1">
                    <a:shade val="50000"/>
                    <a:satMod val="200000"/>
                  </a:srgbClr>
                </a:solidFill>
                <a:cs typeface="Arial" charset="0"/>
              </a:defRPr>
            </a:lvl1pPr>
          </a:lstStyle>
          <a:p>
            <a:pPr>
              <a:defRPr/>
            </a:pPr>
            <a:endParaRPr lang="en-US" dirty="0"/>
          </a:p>
        </p:txBody>
      </p:sp>
      <p:sp>
        <p:nvSpPr>
          <p:cNvPr id="5" name="Footer Placeholder 4">
            <a:extLst>
              <a:ext uri="{FF2B5EF4-FFF2-40B4-BE49-F238E27FC236}">
                <a16:creationId xmlns:a16="http://schemas.microsoft.com/office/drawing/2014/main" id="{8B7BE091-8028-454C-BB8A-E158380C2FAD}"/>
              </a:ext>
            </a:extLst>
          </p:cNvPr>
          <p:cNvSpPr>
            <a:spLocks noGrp="1"/>
          </p:cNvSpPr>
          <p:nvPr>
            <p:ph type="ftr" sz="quarter" idx="11"/>
          </p:nvPr>
        </p:nvSpPr>
        <p:spPr/>
        <p:txBody>
          <a:bodyPr/>
          <a:lstStyle>
            <a:lvl1pPr>
              <a:defRPr b="0" i="0">
                <a:solidFill>
                  <a:srgbClr val="EEECE1">
                    <a:shade val="50000"/>
                    <a:satMod val="200000"/>
                  </a:srgbClr>
                </a:solidFill>
                <a:cs typeface="Arial" charset="0"/>
              </a:defRPr>
            </a:lvl1pPr>
          </a:lstStyle>
          <a:p>
            <a:pPr>
              <a:defRPr/>
            </a:pPr>
            <a:endParaRPr lang="en-US" dirty="0"/>
          </a:p>
        </p:txBody>
      </p:sp>
      <p:sp>
        <p:nvSpPr>
          <p:cNvPr id="6" name="Slide Number Placeholder 5">
            <a:extLst>
              <a:ext uri="{FF2B5EF4-FFF2-40B4-BE49-F238E27FC236}">
                <a16:creationId xmlns:a16="http://schemas.microsoft.com/office/drawing/2014/main" id="{27A436CB-FAEA-469E-BBE6-B90EFFAAC8F9}"/>
              </a:ext>
            </a:extLst>
          </p:cNvPr>
          <p:cNvSpPr>
            <a:spLocks noGrp="1"/>
          </p:cNvSpPr>
          <p:nvPr>
            <p:ph type="sldNum" sz="quarter" idx="12"/>
          </p:nvPr>
        </p:nvSpPr>
        <p:spPr/>
        <p:txBody>
          <a:bodyPr/>
          <a:lstStyle>
            <a:lvl1pPr>
              <a:defRPr>
                <a:solidFill>
                  <a:srgbClr val="B4B1A0"/>
                </a:solidFill>
              </a:defRPr>
            </a:lvl1pPr>
          </a:lstStyle>
          <a:p>
            <a:fld id="{5726B043-C86E-4824-B7DE-8D2DA16F2B56}" type="slidenum">
              <a:rPr lang="en-US" altLang="en-US"/>
              <a:pPr/>
              <a:t>‹#›</a:t>
            </a:fld>
            <a:endParaRPr lang="en-US" altLang="en-US" dirty="0"/>
          </a:p>
        </p:txBody>
      </p:sp>
    </p:spTree>
    <p:extLst>
      <p:ext uri="{BB962C8B-B14F-4D97-AF65-F5344CB8AC3E}">
        <p14:creationId xmlns:p14="http://schemas.microsoft.com/office/powerpoint/2010/main" val="103706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3.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6.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theme" Target="../theme/theme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CFDF2D-DD9E-43AB-A557-13856E7162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289C725-15A7-4121-AF59-C4CE2329A9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D9A3B3-1624-4836-B17E-153D7250AE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96752C-695D-481E-9E2B-841D923DB5D4}" type="datetime1">
              <a:rPr lang="en-US" smtClean="0"/>
              <a:t>6/3/2020</a:t>
            </a:fld>
            <a:endParaRPr lang="en-US" dirty="0"/>
          </a:p>
        </p:txBody>
      </p:sp>
      <p:sp>
        <p:nvSpPr>
          <p:cNvPr id="5" name="Footer Placeholder 4">
            <a:extLst>
              <a:ext uri="{FF2B5EF4-FFF2-40B4-BE49-F238E27FC236}">
                <a16:creationId xmlns:a16="http://schemas.microsoft.com/office/drawing/2014/main" id="{97D0AAE8-61E3-4C2D-8187-C382EB0F11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AEF35BC-0A20-47FF-BE7A-F5AB944556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E389C8-0780-4EEE-8222-8CA60B03AC1F}" type="slidenum">
              <a:rPr lang="en-US" smtClean="0"/>
              <a:t>‹#›</a:t>
            </a:fld>
            <a:endParaRPr lang="en-US" dirty="0"/>
          </a:p>
        </p:txBody>
      </p:sp>
    </p:spTree>
    <p:extLst>
      <p:ext uri="{BB962C8B-B14F-4D97-AF65-F5344CB8AC3E}">
        <p14:creationId xmlns:p14="http://schemas.microsoft.com/office/powerpoint/2010/main" val="3094514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78915" name="Rectangle 3">
            <a:extLst>
              <a:ext uri="{FF2B5EF4-FFF2-40B4-BE49-F238E27FC236}">
                <a16:creationId xmlns:a16="http://schemas.microsoft.com/office/drawing/2014/main" id="{3EAB5AF4-DCB4-4B85-BF80-DF6876DB2290}"/>
              </a:ext>
            </a:extLst>
          </p:cNvPr>
          <p:cNvSpPr>
            <a:spLocks noGrp="1" noChangeArrowheads="1"/>
          </p:cNvSpPr>
          <p:nvPr>
            <p:ph type="title"/>
          </p:nvPr>
        </p:nvSpPr>
        <p:spPr bwMode="auto">
          <a:xfrm>
            <a:off x="508000" y="914400"/>
            <a:ext cx="11277600" cy="1143000"/>
          </a:xfrm>
          <a:prstGeom prst="rect">
            <a:avLst/>
          </a:prstGeom>
          <a:gradFill rotWithShape="1">
            <a:gsLst>
              <a:gs pos="0">
                <a:schemeClr val="tx1">
                  <a:alpha val="67999"/>
                </a:schemeClr>
              </a:gs>
              <a:gs pos="50000">
                <a:schemeClr val="accent2">
                  <a:alpha val="67000"/>
                </a:schemeClr>
              </a:gs>
              <a:gs pos="100000">
                <a:schemeClr val="tx1">
                  <a:alpha val="67999"/>
                </a:schemeClr>
              </a:gs>
            </a:gsLst>
            <a:lin ang="5400000" scaled="1"/>
          </a:grad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Rectangle 4">
            <a:extLst>
              <a:ext uri="{FF2B5EF4-FFF2-40B4-BE49-F238E27FC236}">
                <a16:creationId xmlns:a16="http://schemas.microsoft.com/office/drawing/2014/main" id="{64AD0916-E0E3-407A-87A4-5DC57B5CF46B}"/>
              </a:ext>
            </a:extLst>
          </p:cNvPr>
          <p:cNvSpPr>
            <a:spLocks noGrp="1" noChangeArrowheads="1"/>
          </p:cNvSpPr>
          <p:nvPr>
            <p:ph type="body" idx="1"/>
          </p:nvPr>
        </p:nvSpPr>
        <p:spPr bwMode="auto">
          <a:xfrm>
            <a:off x="508000" y="2133600"/>
            <a:ext cx="112776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	Click to edit Master text styles</a:t>
            </a:r>
          </a:p>
          <a:p>
            <a:pPr lvl="1"/>
            <a:r>
              <a:rPr lang="en-US" altLang="en-US"/>
              <a:t>Second level</a:t>
            </a:r>
          </a:p>
        </p:txBody>
      </p:sp>
      <p:pic>
        <p:nvPicPr>
          <p:cNvPr id="4100" name="Picture 6" descr="Picture1">
            <a:extLst>
              <a:ext uri="{FF2B5EF4-FFF2-40B4-BE49-F238E27FC236}">
                <a16:creationId xmlns:a16="http://schemas.microsoft.com/office/drawing/2014/main" id="{FE0A7A3C-80CD-4C81-A129-E18BD5C4A25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16154" t="24554" r="22102" b="62785"/>
          <a:stretch>
            <a:fillRect/>
          </a:stretch>
        </p:blipFill>
        <p:spPr bwMode="auto">
          <a:xfrm>
            <a:off x="3149601" y="1"/>
            <a:ext cx="5695951"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110211"/>
      </p:ext>
    </p:extLst>
  </p:cSld>
  <p:clrMap bg1="lt1" tx1="dk1" bg2="lt2" tx2="dk2" accent1="accent1" accent2="accent2" accent3="accent3" accent4="accent4" accent5="accent5" accent6="accent6" hlink="hlink" folHlink="folHlink"/>
  <p:hf hdr="0" ftr="0" dt="0"/>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pitchFamily="34" charset="0"/>
        </a:defRPr>
      </a:lvl2pPr>
      <a:lvl3pPr algn="ctr" rtl="0" eaLnBrk="0" fontAlgn="base" hangingPunct="0">
        <a:spcBef>
          <a:spcPct val="0"/>
        </a:spcBef>
        <a:spcAft>
          <a:spcPct val="0"/>
        </a:spcAft>
        <a:defRPr sz="4400">
          <a:solidFill>
            <a:schemeClr val="bg1"/>
          </a:solidFill>
          <a:latin typeface="Arial" pitchFamily="34" charset="0"/>
        </a:defRPr>
      </a:lvl3pPr>
      <a:lvl4pPr algn="ctr" rtl="0" eaLnBrk="0" fontAlgn="base" hangingPunct="0">
        <a:spcBef>
          <a:spcPct val="0"/>
        </a:spcBef>
        <a:spcAft>
          <a:spcPct val="0"/>
        </a:spcAft>
        <a:defRPr sz="4400">
          <a:solidFill>
            <a:schemeClr val="bg1"/>
          </a:solidFill>
          <a:latin typeface="Arial" pitchFamily="34" charset="0"/>
        </a:defRPr>
      </a:lvl4pPr>
      <a:lvl5pPr algn="ctr" rtl="0" eaLnBrk="0" fontAlgn="base" hangingPunct="0">
        <a:spcBef>
          <a:spcPct val="0"/>
        </a:spcBef>
        <a:spcAft>
          <a:spcPct val="0"/>
        </a:spcAft>
        <a:defRPr sz="4400">
          <a:solidFill>
            <a:schemeClr val="bg1"/>
          </a:solidFill>
          <a:latin typeface="Arial" pitchFamily="34" charset="0"/>
        </a:defRPr>
      </a:lvl5pPr>
      <a:lvl6pPr marL="457200" algn="ctr" rtl="0" fontAlgn="base">
        <a:spcBef>
          <a:spcPct val="0"/>
        </a:spcBef>
        <a:spcAft>
          <a:spcPct val="0"/>
        </a:spcAft>
        <a:defRPr sz="4400">
          <a:solidFill>
            <a:schemeClr val="bg1"/>
          </a:solidFill>
          <a:latin typeface="Arial" pitchFamily="34" charset="0"/>
        </a:defRPr>
      </a:lvl6pPr>
      <a:lvl7pPr marL="914400" algn="ctr" rtl="0" fontAlgn="base">
        <a:spcBef>
          <a:spcPct val="0"/>
        </a:spcBef>
        <a:spcAft>
          <a:spcPct val="0"/>
        </a:spcAft>
        <a:defRPr sz="4400">
          <a:solidFill>
            <a:schemeClr val="bg1"/>
          </a:solidFill>
          <a:latin typeface="Arial" pitchFamily="34" charset="0"/>
        </a:defRPr>
      </a:lvl7pPr>
      <a:lvl8pPr marL="1371600" algn="ctr" rtl="0" fontAlgn="base">
        <a:spcBef>
          <a:spcPct val="0"/>
        </a:spcBef>
        <a:spcAft>
          <a:spcPct val="0"/>
        </a:spcAft>
        <a:defRPr sz="4400">
          <a:solidFill>
            <a:schemeClr val="bg1"/>
          </a:solidFill>
          <a:latin typeface="Arial" pitchFamily="34" charset="0"/>
        </a:defRPr>
      </a:lvl8pPr>
      <a:lvl9pPr marL="1828800" algn="ctr" rtl="0" fontAlgn="base">
        <a:spcBef>
          <a:spcPct val="0"/>
        </a:spcBef>
        <a:spcAft>
          <a:spcPct val="0"/>
        </a:spcAft>
        <a:defRPr sz="4400">
          <a:solidFill>
            <a:schemeClr val="bg1"/>
          </a:solidFill>
          <a:latin typeface="Arial" pitchFamily="34" charset="0"/>
        </a:defRPr>
      </a:lvl9pPr>
    </p:titleStyle>
    <p:bodyStyle>
      <a:lvl1pPr marL="342900" indent="-342900" algn="l" rtl="0" eaLnBrk="0" fontAlgn="base" hangingPunct="0">
        <a:spcBef>
          <a:spcPct val="20000"/>
        </a:spcBef>
        <a:spcAft>
          <a:spcPct val="0"/>
        </a:spcAft>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EFC79F78-26F1-4A9B-AFAC-AE912D3FFC5D}" type="datetime1">
              <a:rPr lang="en-US" smtClean="0">
                <a:solidFill>
                  <a:prstClr val="black">
                    <a:tint val="75000"/>
                  </a:prstClr>
                </a:solidFill>
              </a:rPr>
              <a:t>6/3/2020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fontAlgn="base">
              <a:spcBef>
                <a:spcPct val="0"/>
              </a:spcBef>
              <a:spcAft>
                <a:spcPct val="0"/>
              </a:spcAft>
              <a:defRPr/>
            </a:pPr>
            <a:fld id="{9D0400DA-60C4-4128-B249-B8888ECFF010}" type="slidenum">
              <a:rPr lang="en-US" altLang="en-US">
                <a:cs typeface="Arial" panose="020B0604020202020204" pitchFamily="34" charset="0"/>
              </a:rPr>
              <a:pPr fontAlgn="base">
                <a:spcBef>
                  <a:spcPct val="0"/>
                </a:spcBef>
                <a:spcAft>
                  <a:spcPct val="0"/>
                </a:spcAft>
                <a:defRPr/>
              </a:pPr>
              <a:t>‹#›</a:t>
            </a:fld>
            <a:endParaRPr lang="en-US" altLang="en-US" dirty="0">
              <a:cs typeface="Arial" panose="020B0604020202020204" pitchFamily="34" charset="0"/>
            </a:endParaRPr>
          </a:p>
        </p:txBody>
      </p:sp>
    </p:spTree>
    <p:extLst>
      <p:ext uri="{BB962C8B-B14F-4D97-AF65-F5344CB8AC3E}">
        <p14:creationId xmlns:p14="http://schemas.microsoft.com/office/powerpoint/2010/main" val="3615149813"/>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 id="2147484026" r:id="rId12"/>
    <p:sldLayoutId id="2147484027" r:id="rId13"/>
    <p:sldLayoutId id="2147485025" r:id="rId14"/>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78915" name="Rectangle 3">
            <a:extLst>
              <a:ext uri="{FF2B5EF4-FFF2-40B4-BE49-F238E27FC236}">
                <a16:creationId xmlns:a16="http://schemas.microsoft.com/office/drawing/2014/main" id="{3EAB5AF4-DCB4-4B85-BF80-DF6876DB2290}"/>
              </a:ext>
            </a:extLst>
          </p:cNvPr>
          <p:cNvSpPr>
            <a:spLocks noGrp="1" noChangeArrowheads="1"/>
          </p:cNvSpPr>
          <p:nvPr>
            <p:ph type="title"/>
          </p:nvPr>
        </p:nvSpPr>
        <p:spPr bwMode="auto">
          <a:xfrm>
            <a:off x="508000" y="914400"/>
            <a:ext cx="11277600" cy="1143000"/>
          </a:xfrm>
          <a:prstGeom prst="rect">
            <a:avLst/>
          </a:prstGeom>
          <a:gradFill rotWithShape="1">
            <a:gsLst>
              <a:gs pos="0">
                <a:schemeClr val="tx1">
                  <a:alpha val="67999"/>
                </a:schemeClr>
              </a:gs>
              <a:gs pos="50000">
                <a:schemeClr val="accent2">
                  <a:alpha val="67000"/>
                </a:schemeClr>
              </a:gs>
              <a:gs pos="100000">
                <a:schemeClr val="tx1">
                  <a:alpha val="67999"/>
                </a:schemeClr>
              </a:gs>
            </a:gsLst>
            <a:lin ang="5400000" scaled="1"/>
          </a:grad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Rectangle 4">
            <a:extLst>
              <a:ext uri="{FF2B5EF4-FFF2-40B4-BE49-F238E27FC236}">
                <a16:creationId xmlns:a16="http://schemas.microsoft.com/office/drawing/2014/main" id="{64AD0916-E0E3-407A-87A4-5DC57B5CF46B}"/>
              </a:ext>
            </a:extLst>
          </p:cNvPr>
          <p:cNvSpPr>
            <a:spLocks noGrp="1" noChangeArrowheads="1"/>
          </p:cNvSpPr>
          <p:nvPr>
            <p:ph type="body" idx="1"/>
          </p:nvPr>
        </p:nvSpPr>
        <p:spPr bwMode="auto">
          <a:xfrm>
            <a:off x="508000" y="2133600"/>
            <a:ext cx="112776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	Click to edit Master text styles</a:t>
            </a:r>
          </a:p>
          <a:p>
            <a:pPr lvl="1"/>
            <a:r>
              <a:rPr lang="en-US" altLang="en-US"/>
              <a:t>Second level</a:t>
            </a:r>
          </a:p>
        </p:txBody>
      </p:sp>
      <p:pic>
        <p:nvPicPr>
          <p:cNvPr id="4100" name="Picture 6" descr="Picture1">
            <a:extLst>
              <a:ext uri="{FF2B5EF4-FFF2-40B4-BE49-F238E27FC236}">
                <a16:creationId xmlns:a16="http://schemas.microsoft.com/office/drawing/2014/main" id="{FE0A7A3C-80CD-4C81-A129-E18BD5C4A25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16154" t="24554" r="22102" b="62785"/>
          <a:stretch>
            <a:fillRect/>
          </a:stretch>
        </p:blipFill>
        <p:spPr bwMode="auto">
          <a:xfrm>
            <a:off x="3149601" y="1"/>
            <a:ext cx="5695951"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189482"/>
      </p:ext>
    </p:extLst>
  </p:cSld>
  <p:clrMap bg1="lt1" tx1="dk1" bg2="lt2" tx2="dk2" accent1="accent1" accent2="accent2" accent3="accent3" accent4="accent4" accent5="accent5" accent6="accent6" hlink="hlink" folHlink="folHlink"/>
  <p:hf hdr="0" ftr="0" dt="0"/>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pitchFamily="34" charset="0"/>
        </a:defRPr>
      </a:lvl2pPr>
      <a:lvl3pPr algn="ctr" rtl="0" eaLnBrk="0" fontAlgn="base" hangingPunct="0">
        <a:spcBef>
          <a:spcPct val="0"/>
        </a:spcBef>
        <a:spcAft>
          <a:spcPct val="0"/>
        </a:spcAft>
        <a:defRPr sz="4400">
          <a:solidFill>
            <a:schemeClr val="bg1"/>
          </a:solidFill>
          <a:latin typeface="Arial" pitchFamily="34" charset="0"/>
        </a:defRPr>
      </a:lvl3pPr>
      <a:lvl4pPr algn="ctr" rtl="0" eaLnBrk="0" fontAlgn="base" hangingPunct="0">
        <a:spcBef>
          <a:spcPct val="0"/>
        </a:spcBef>
        <a:spcAft>
          <a:spcPct val="0"/>
        </a:spcAft>
        <a:defRPr sz="4400">
          <a:solidFill>
            <a:schemeClr val="bg1"/>
          </a:solidFill>
          <a:latin typeface="Arial" pitchFamily="34" charset="0"/>
        </a:defRPr>
      </a:lvl4pPr>
      <a:lvl5pPr algn="ctr" rtl="0" eaLnBrk="0" fontAlgn="base" hangingPunct="0">
        <a:spcBef>
          <a:spcPct val="0"/>
        </a:spcBef>
        <a:spcAft>
          <a:spcPct val="0"/>
        </a:spcAft>
        <a:defRPr sz="4400">
          <a:solidFill>
            <a:schemeClr val="bg1"/>
          </a:solidFill>
          <a:latin typeface="Arial" pitchFamily="34" charset="0"/>
        </a:defRPr>
      </a:lvl5pPr>
      <a:lvl6pPr marL="457200" algn="ctr" rtl="0" fontAlgn="base">
        <a:spcBef>
          <a:spcPct val="0"/>
        </a:spcBef>
        <a:spcAft>
          <a:spcPct val="0"/>
        </a:spcAft>
        <a:defRPr sz="4400">
          <a:solidFill>
            <a:schemeClr val="bg1"/>
          </a:solidFill>
          <a:latin typeface="Arial" pitchFamily="34" charset="0"/>
        </a:defRPr>
      </a:lvl6pPr>
      <a:lvl7pPr marL="914400" algn="ctr" rtl="0" fontAlgn="base">
        <a:spcBef>
          <a:spcPct val="0"/>
        </a:spcBef>
        <a:spcAft>
          <a:spcPct val="0"/>
        </a:spcAft>
        <a:defRPr sz="4400">
          <a:solidFill>
            <a:schemeClr val="bg1"/>
          </a:solidFill>
          <a:latin typeface="Arial" pitchFamily="34" charset="0"/>
        </a:defRPr>
      </a:lvl7pPr>
      <a:lvl8pPr marL="1371600" algn="ctr" rtl="0" fontAlgn="base">
        <a:spcBef>
          <a:spcPct val="0"/>
        </a:spcBef>
        <a:spcAft>
          <a:spcPct val="0"/>
        </a:spcAft>
        <a:defRPr sz="4400">
          <a:solidFill>
            <a:schemeClr val="bg1"/>
          </a:solidFill>
          <a:latin typeface="Arial" pitchFamily="34" charset="0"/>
        </a:defRPr>
      </a:lvl8pPr>
      <a:lvl9pPr marL="1828800" algn="ctr" rtl="0" fontAlgn="base">
        <a:spcBef>
          <a:spcPct val="0"/>
        </a:spcBef>
        <a:spcAft>
          <a:spcPct val="0"/>
        </a:spcAft>
        <a:defRPr sz="4400">
          <a:solidFill>
            <a:schemeClr val="bg1"/>
          </a:solidFill>
          <a:latin typeface="Arial" pitchFamily="34" charset="0"/>
        </a:defRPr>
      </a:lvl9pPr>
    </p:titleStyle>
    <p:bodyStyle>
      <a:lvl1pPr marL="342900" indent="-342900" algn="l" rtl="0" eaLnBrk="0" fontAlgn="base" hangingPunct="0">
        <a:spcBef>
          <a:spcPct val="20000"/>
        </a:spcBef>
        <a:spcAft>
          <a:spcPct val="0"/>
        </a:spcAft>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600202"/>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8F8AE338-AFDE-4231-9555-2B45B1975C35}" type="datetime1">
              <a:rPr lang="en-US" smtClean="0">
                <a:solidFill>
                  <a:prstClr val="black">
                    <a:tint val="75000"/>
                  </a:prstClr>
                </a:solidFill>
              </a:rPr>
              <a:t>6/3/2020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1" y="6356352"/>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fontAlgn="base">
              <a:spcBef>
                <a:spcPct val="0"/>
              </a:spcBef>
              <a:spcAft>
                <a:spcPct val="0"/>
              </a:spcAft>
              <a:defRPr/>
            </a:pPr>
            <a:fld id="{9D0400DA-60C4-4128-B249-B8888ECFF010}" type="slidenum">
              <a:rPr lang="en-US" altLang="en-US">
                <a:cs typeface="Arial" panose="020B0604020202020204" pitchFamily="34" charset="0"/>
              </a:rPr>
              <a:pPr fontAlgn="base">
                <a:spcBef>
                  <a:spcPct val="0"/>
                </a:spcBef>
                <a:spcAft>
                  <a:spcPct val="0"/>
                </a:spcAft>
                <a:defRPr/>
              </a:pPr>
              <a:t>‹#›</a:t>
            </a:fld>
            <a:endParaRPr lang="en-US" altLang="en-US" dirty="0">
              <a:cs typeface="Arial" panose="020B0604020202020204" pitchFamily="34" charset="0"/>
            </a:endParaRPr>
          </a:p>
        </p:txBody>
      </p:sp>
    </p:spTree>
    <p:extLst>
      <p:ext uri="{BB962C8B-B14F-4D97-AF65-F5344CB8AC3E}">
        <p14:creationId xmlns:p14="http://schemas.microsoft.com/office/powerpoint/2010/main" val="3007702329"/>
      </p:ext>
    </p:extLst>
  </p:cSld>
  <p:clrMap bg1="lt1" tx1="dk1" bg2="lt2" tx2="dk2" accent1="accent1" accent2="accent2" accent3="accent3" accent4="accent4" accent5="accent5" accent6="accent6" hlink="hlink" folHlink="folHlink"/>
  <p:sldLayoutIdLst>
    <p:sldLayoutId id="2147485000" r:id="rId1"/>
    <p:sldLayoutId id="2147485001" r:id="rId2"/>
    <p:sldLayoutId id="2147485002" r:id="rId3"/>
    <p:sldLayoutId id="2147485003" r:id="rId4"/>
    <p:sldLayoutId id="2147485004" r:id="rId5"/>
    <p:sldLayoutId id="2147485005" r:id="rId6"/>
    <p:sldLayoutId id="2147485006" r:id="rId7"/>
    <p:sldLayoutId id="2147485007" r:id="rId8"/>
    <p:sldLayoutId id="2147485008" r:id="rId9"/>
    <p:sldLayoutId id="2147485009" r:id="rId10"/>
    <p:sldLayoutId id="2147485010" r:id="rId11"/>
    <p:sldLayoutId id="2147485011" r:id="rId12"/>
    <p:sldLayoutId id="2147485012" r:id="rId13"/>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98" algn="ctr" rtl="0" fontAlgn="base">
        <a:spcBef>
          <a:spcPct val="0"/>
        </a:spcBef>
        <a:spcAft>
          <a:spcPct val="0"/>
        </a:spcAft>
        <a:defRPr sz="4400">
          <a:solidFill>
            <a:schemeClr val="tx1"/>
          </a:solidFill>
          <a:latin typeface="Calibri" pitchFamily="34" charset="0"/>
        </a:defRPr>
      </a:lvl6pPr>
      <a:lvl7pPr marL="914396" algn="ctr" rtl="0" fontAlgn="base">
        <a:spcBef>
          <a:spcPct val="0"/>
        </a:spcBef>
        <a:spcAft>
          <a:spcPct val="0"/>
        </a:spcAft>
        <a:defRPr sz="4400">
          <a:solidFill>
            <a:schemeClr val="tx1"/>
          </a:solidFill>
          <a:latin typeface="Calibri" pitchFamily="34" charset="0"/>
        </a:defRPr>
      </a:lvl7pPr>
      <a:lvl8pPr marL="1371595" algn="ctr" rtl="0" fontAlgn="base">
        <a:spcBef>
          <a:spcPct val="0"/>
        </a:spcBef>
        <a:spcAft>
          <a:spcPct val="0"/>
        </a:spcAft>
        <a:defRPr sz="4400">
          <a:solidFill>
            <a:schemeClr val="tx1"/>
          </a:solidFill>
          <a:latin typeface="Calibri" pitchFamily="34" charset="0"/>
        </a:defRPr>
      </a:lvl8pPr>
      <a:lvl9pPr marL="1828793" algn="ctr" rtl="0" fontAlgn="base">
        <a:spcBef>
          <a:spcPct val="0"/>
        </a:spcBef>
        <a:spcAft>
          <a:spcPct val="0"/>
        </a:spcAft>
        <a:defRPr sz="4400">
          <a:solidFill>
            <a:schemeClr val="tx1"/>
          </a:solidFill>
          <a:latin typeface="Calibri" pitchFamily="34" charset="0"/>
        </a:defRPr>
      </a:lvl9pPr>
    </p:titleStyle>
    <p:bodyStyle>
      <a:lvl1pPr marL="342898" indent="-342898"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47" indent="-285749"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2995" indent="-228599"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193" indent="-228599"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392" indent="-228599"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590" indent="-228599" algn="l" defTabSz="91439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88" indent="-228599" algn="l" defTabSz="91439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86" indent="-228599" algn="l" defTabSz="91439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85" indent="-228599" algn="l" defTabSz="91439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96" rtl="0" eaLnBrk="1" latinLnBrk="0" hangingPunct="1">
        <a:defRPr sz="1800" kern="1200">
          <a:solidFill>
            <a:schemeClr val="tx1"/>
          </a:solidFill>
          <a:latin typeface="+mn-lt"/>
          <a:ea typeface="+mn-ea"/>
          <a:cs typeface="+mn-cs"/>
        </a:defRPr>
      </a:lvl1pPr>
      <a:lvl2pPr marL="457198" algn="l" defTabSz="914396" rtl="0" eaLnBrk="1" latinLnBrk="0" hangingPunct="1">
        <a:defRPr sz="1800" kern="1200">
          <a:solidFill>
            <a:schemeClr val="tx1"/>
          </a:solidFill>
          <a:latin typeface="+mn-lt"/>
          <a:ea typeface="+mn-ea"/>
          <a:cs typeface="+mn-cs"/>
        </a:defRPr>
      </a:lvl2pPr>
      <a:lvl3pPr marL="914396" algn="l" defTabSz="914396" rtl="0" eaLnBrk="1" latinLnBrk="0" hangingPunct="1">
        <a:defRPr sz="1800" kern="1200">
          <a:solidFill>
            <a:schemeClr val="tx1"/>
          </a:solidFill>
          <a:latin typeface="+mn-lt"/>
          <a:ea typeface="+mn-ea"/>
          <a:cs typeface="+mn-cs"/>
        </a:defRPr>
      </a:lvl3pPr>
      <a:lvl4pPr marL="1371595" algn="l" defTabSz="914396" rtl="0" eaLnBrk="1" latinLnBrk="0" hangingPunct="1">
        <a:defRPr sz="1800" kern="1200">
          <a:solidFill>
            <a:schemeClr val="tx1"/>
          </a:solidFill>
          <a:latin typeface="+mn-lt"/>
          <a:ea typeface="+mn-ea"/>
          <a:cs typeface="+mn-cs"/>
        </a:defRPr>
      </a:lvl4pPr>
      <a:lvl5pPr marL="1828793" algn="l" defTabSz="914396" rtl="0" eaLnBrk="1" latinLnBrk="0" hangingPunct="1">
        <a:defRPr sz="1800" kern="1200">
          <a:solidFill>
            <a:schemeClr val="tx1"/>
          </a:solidFill>
          <a:latin typeface="+mn-lt"/>
          <a:ea typeface="+mn-ea"/>
          <a:cs typeface="+mn-cs"/>
        </a:defRPr>
      </a:lvl5pPr>
      <a:lvl6pPr marL="2285991" algn="l" defTabSz="914396" rtl="0" eaLnBrk="1" latinLnBrk="0" hangingPunct="1">
        <a:defRPr sz="1800" kern="1200">
          <a:solidFill>
            <a:schemeClr val="tx1"/>
          </a:solidFill>
          <a:latin typeface="+mn-lt"/>
          <a:ea typeface="+mn-ea"/>
          <a:cs typeface="+mn-cs"/>
        </a:defRPr>
      </a:lvl6pPr>
      <a:lvl7pPr marL="2743189" algn="l" defTabSz="914396" rtl="0" eaLnBrk="1" latinLnBrk="0" hangingPunct="1">
        <a:defRPr sz="1800" kern="1200">
          <a:solidFill>
            <a:schemeClr val="tx1"/>
          </a:solidFill>
          <a:latin typeface="+mn-lt"/>
          <a:ea typeface="+mn-ea"/>
          <a:cs typeface="+mn-cs"/>
        </a:defRPr>
      </a:lvl7pPr>
      <a:lvl8pPr marL="3200388" algn="l" defTabSz="914396" rtl="0" eaLnBrk="1" latinLnBrk="0" hangingPunct="1">
        <a:defRPr sz="1800" kern="1200">
          <a:solidFill>
            <a:schemeClr val="tx1"/>
          </a:solidFill>
          <a:latin typeface="+mn-lt"/>
          <a:ea typeface="+mn-ea"/>
          <a:cs typeface="+mn-cs"/>
        </a:defRPr>
      </a:lvl8pPr>
      <a:lvl9pPr marL="3657586" algn="l" defTabSz="914396"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9C9AE7-BBDD-384B-A0D6-8B53017C81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302666-4529-E843-B43D-1DE8AB5609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432606-DE13-3349-B638-A89E8E9F57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BC8968-BA6C-EE4E-BC79-9756747F4F4A}" type="datetimeFigureOut">
              <a:rPr lang="en-US" smtClean="0"/>
              <a:t>6/3/2020</a:t>
            </a:fld>
            <a:endParaRPr lang="en-US" dirty="0"/>
          </a:p>
        </p:txBody>
      </p:sp>
      <p:sp>
        <p:nvSpPr>
          <p:cNvPr id="5" name="Footer Placeholder 4">
            <a:extLst>
              <a:ext uri="{FF2B5EF4-FFF2-40B4-BE49-F238E27FC236}">
                <a16:creationId xmlns:a16="http://schemas.microsoft.com/office/drawing/2014/main" id="{752B9479-BCF9-F149-983E-3D8D7187F3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Alan Ruttenberg Sept 24, 2019</a:t>
            </a:r>
          </a:p>
        </p:txBody>
      </p:sp>
      <p:sp>
        <p:nvSpPr>
          <p:cNvPr id="6" name="Slide Number Placeholder 5">
            <a:extLst>
              <a:ext uri="{FF2B5EF4-FFF2-40B4-BE49-F238E27FC236}">
                <a16:creationId xmlns:a16="http://schemas.microsoft.com/office/drawing/2014/main" id="{C1FA4825-E799-8F40-B073-041DC83D24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1A153-74BE-6442-AFF0-D2E7DBAD7360}" type="slidenum">
              <a:rPr lang="en-US" smtClean="0"/>
              <a:t>‹#›</a:t>
            </a:fld>
            <a:endParaRPr lang="en-US" dirty="0"/>
          </a:p>
        </p:txBody>
      </p:sp>
    </p:spTree>
    <p:extLst>
      <p:ext uri="{BB962C8B-B14F-4D97-AF65-F5344CB8AC3E}">
        <p14:creationId xmlns:p14="http://schemas.microsoft.com/office/powerpoint/2010/main" val="682510161"/>
      </p:ext>
    </p:extLst>
  </p:cSld>
  <p:clrMap bg1="lt1" tx1="dk1" bg2="lt2" tx2="dk2" accent1="accent1" accent2="accent2" accent3="accent3" accent4="accent4" accent5="accent5" accent6="accent6" hlink="hlink" folHlink="folHlink"/>
  <p:sldLayoutIdLst>
    <p:sldLayoutId id="2147485014" r:id="rId1"/>
    <p:sldLayoutId id="2147485015" r:id="rId2"/>
    <p:sldLayoutId id="2147485016" r:id="rId3"/>
    <p:sldLayoutId id="2147485017" r:id="rId4"/>
    <p:sldLayoutId id="2147485018" r:id="rId5"/>
    <p:sldLayoutId id="2147485019" r:id="rId6"/>
    <p:sldLayoutId id="2147485020" r:id="rId7"/>
    <p:sldLayoutId id="2147485021" r:id="rId8"/>
    <p:sldLayoutId id="2147485022" r:id="rId9"/>
    <p:sldLayoutId id="2147485023" r:id="rId10"/>
    <p:sldLayoutId id="21474850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7D9D06-7B2A-4B10-9E3C-022ECC55A946}"/>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601A9F-EA86-41A5-9004-B15255E941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72614C-85DD-45F6-8E21-6096D61A8D8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043">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8D0FA02A-7982-4092-9A06-0E9392BE9784}"/>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043">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83E7880-AD98-465E-8499-4E1DB73C8AB3}"/>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043">
                <a:solidFill>
                  <a:schemeClr val="tx1">
                    <a:tint val="75000"/>
                  </a:schemeClr>
                </a:solidFill>
              </a:defRPr>
            </a:lvl1pPr>
          </a:lstStyle>
          <a:p>
            <a:fld id="{A540DBDD-B8CD-4AC4-A7CA-1E5817A20582}" type="slidenum">
              <a:rPr lang="en-US" smtClean="0"/>
              <a:t>‹#›</a:t>
            </a:fld>
            <a:endParaRPr lang="en-US" dirty="0"/>
          </a:p>
        </p:txBody>
      </p:sp>
    </p:spTree>
    <p:extLst>
      <p:ext uri="{BB962C8B-B14F-4D97-AF65-F5344CB8AC3E}">
        <p14:creationId xmlns:p14="http://schemas.microsoft.com/office/powerpoint/2010/main" val="2788935047"/>
      </p:ext>
    </p:extLst>
  </p:cSld>
  <p:clrMap bg1="lt1" tx1="dk1" bg2="lt2" tx2="dk2" accent1="accent1" accent2="accent2" accent3="accent3" accent4="accent4" accent5="accent5" accent6="accent6" hlink="hlink" folHlink="folHlink"/>
  <p:sldLayoutIdLst>
    <p:sldLayoutId id="2147485027" r:id="rId1"/>
    <p:sldLayoutId id="2147485028" r:id="rId2"/>
    <p:sldLayoutId id="2147485029" r:id="rId3"/>
    <p:sldLayoutId id="2147485030" r:id="rId4"/>
    <p:sldLayoutId id="2147485031" r:id="rId5"/>
    <p:sldLayoutId id="2147485032" r:id="rId6"/>
    <p:sldLayoutId id="2147485033" r:id="rId7"/>
    <p:sldLayoutId id="2147485034" r:id="rId8"/>
    <p:sldLayoutId id="2147485035" r:id="rId9"/>
    <p:sldLayoutId id="2147485036" r:id="rId10"/>
    <p:sldLayoutId id="2147485037" r:id="rId11"/>
    <p:sldLayoutId id="2147485038" r:id="rId12"/>
  </p:sldLayoutIdLst>
  <p:hf hdr="0" ftr="0" dt="0"/>
  <p:txStyles>
    <p:titleStyle>
      <a:lvl1pPr algn="l" defTabSz="794883" rtl="0" eaLnBrk="1" latinLnBrk="0" hangingPunct="1">
        <a:lnSpc>
          <a:spcPct val="90000"/>
        </a:lnSpc>
        <a:spcBef>
          <a:spcPct val="0"/>
        </a:spcBef>
        <a:buNone/>
        <a:defRPr sz="3825" kern="1200">
          <a:solidFill>
            <a:schemeClr val="tx1"/>
          </a:solidFill>
          <a:latin typeface="+mj-lt"/>
          <a:ea typeface="+mj-ea"/>
          <a:cs typeface="+mj-cs"/>
        </a:defRPr>
      </a:lvl1pPr>
    </p:titleStyle>
    <p:bodyStyle>
      <a:lvl1pPr marL="198721" indent="-198721" algn="l" defTabSz="794883" rtl="0" eaLnBrk="1" latinLnBrk="0" hangingPunct="1">
        <a:lnSpc>
          <a:spcPct val="90000"/>
        </a:lnSpc>
        <a:spcBef>
          <a:spcPts val="869"/>
        </a:spcBef>
        <a:buFont typeface="Arial" panose="020B0604020202020204" pitchFamily="34" charset="0"/>
        <a:buChar char="•"/>
        <a:defRPr sz="2434" kern="1200">
          <a:solidFill>
            <a:schemeClr val="tx1"/>
          </a:solidFill>
          <a:latin typeface="+mn-lt"/>
          <a:ea typeface="+mn-ea"/>
          <a:cs typeface="+mn-cs"/>
        </a:defRPr>
      </a:lvl1pPr>
      <a:lvl2pPr marL="596163" indent="-198721" algn="l" defTabSz="794883" rtl="0" eaLnBrk="1" latinLnBrk="0" hangingPunct="1">
        <a:lnSpc>
          <a:spcPct val="90000"/>
        </a:lnSpc>
        <a:spcBef>
          <a:spcPts val="435"/>
        </a:spcBef>
        <a:buFont typeface="Arial" panose="020B0604020202020204" pitchFamily="34" charset="0"/>
        <a:buChar char="•"/>
        <a:defRPr sz="2086" kern="1200">
          <a:solidFill>
            <a:schemeClr val="tx1"/>
          </a:solidFill>
          <a:latin typeface="+mn-lt"/>
          <a:ea typeface="+mn-ea"/>
          <a:cs typeface="+mn-cs"/>
        </a:defRPr>
      </a:lvl2pPr>
      <a:lvl3pPr marL="993604" indent="-198721" algn="l" defTabSz="794883" rtl="0" eaLnBrk="1" latinLnBrk="0" hangingPunct="1">
        <a:lnSpc>
          <a:spcPct val="90000"/>
        </a:lnSpc>
        <a:spcBef>
          <a:spcPts val="435"/>
        </a:spcBef>
        <a:buFont typeface="Arial" panose="020B0604020202020204" pitchFamily="34" charset="0"/>
        <a:buChar char="•"/>
        <a:defRPr sz="1739" kern="1200">
          <a:solidFill>
            <a:schemeClr val="tx1"/>
          </a:solidFill>
          <a:latin typeface="+mn-lt"/>
          <a:ea typeface="+mn-ea"/>
          <a:cs typeface="+mn-cs"/>
        </a:defRPr>
      </a:lvl3pPr>
      <a:lvl4pPr marL="1391046" indent="-198721" algn="l" defTabSz="794883" rtl="0" eaLnBrk="1" latinLnBrk="0" hangingPunct="1">
        <a:lnSpc>
          <a:spcPct val="90000"/>
        </a:lnSpc>
        <a:spcBef>
          <a:spcPts val="435"/>
        </a:spcBef>
        <a:buFont typeface="Arial" panose="020B0604020202020204" pitchFamily="34" charset="0"/>
        <a:buChar char="•"/>
        <a:defRPr sz="1565" kern="1200">
          <a:solidFill>
            <a:schemeClr val="tx1"/>
          </a:solidFill>
          <a:latin typeface="+mn-lt"/>
          <a:ea typeface="+mn-ea"/>
          <a:cs typeface="+mn-cs"/>
        </a:defRPr>
      </a:lvl4pPr>
      <a:lvl5pPr marL="1788488" indent="-198721" algn="l" defTabSz="794883" rtl="0" eaLnBrk="1" latinLnBrk="0" hangingPunct="1">
        <a:lnSpc>
          <a:spcPct val="90000"/>
        </a:lnSpc>
        <a:spcBef>
          <a:spcPts val="435"/>
        </a:spcBef>
        <a:buFont typeface="Arial" panose="020B0604020202020204" pitchFamily="34" charset="0"/>
        <a:buChar char="•"/>
        <a:defRPr sz="1565" kern="1200">
          <a:solidFill>
            <a:schemeClr val="tx1"/>
          </a:solidFill>
          <a:latin typeface="+mn-lt"/>
          <a:ea typeface="+mn-ea"/>
          <a:cs typeface="+mn-cs"/>
        </a:defRPr>
      </a:lvl5pPr>
      <a:lvl6pPr marL="2185929" indent="-198721" algn="l" defTabSz="794883" rtl="0" eaLnBrk="1" latinLnBrk="0" hangingPunct="1">
        <a:lnSpc>
          <a:spcPct val="90000"/>
        </a:lnSpc>
        <a:spcBef>
          <a:spcPts val="435"/>
        </a:spcBef>
        <a:buFont typeface="Arial" panose="020B0604020202020204" pitchFamily="34" charset="0"/>
        <a:buChar char="•"/>
        <a:defRPr sz="1565" kern="1200">
          <a:solidFill>
            <a:schemeClr val="tx1"/>
          </a:solidFill>
          <a:latin typeface="+mn-lt"/>
          <a:ea typeface="+mn-ea"/>
          <a:cs typeface="+mn-cs"/>
        </a:defRPr>
      </a:lvl6pPr>
      <a:lvl7pPr marL="2583371" indent="-198721" algn="l" defTabSz="794883" rtl="0" eaLnBrk="1" latinLnBrk="0" hangingPunct="1">
        <a:lnSpc>
          <a:spcPct val="90000"/>
        </a:lnSpc>
        <a:spcBef>
          <a:spcPts val="435"/>
        </a:spcBef>
        <a:buFont typeface="Arial" panose="020B0604020202020204" pitchFamily="34" charset="0"/>
        <a:buChar char="•"/>
        <a:defRPr sz="1565" kern="1200">
          <a:solidFill>
            <a:schemeClr val="tx1"/>
          </a:solidFill>
          <a:latin typeface="+mn-lt"/>
          <a:ea typeface="+mn-ea"/>
          <a:cs typeface="+mn-cs"/>
        </a:defRPr>
      </a:lvl7pPr>
      <a:lvl8pPr marL="2980813" indent="-198721" algn="l" defTabSz="794883" rtl="0" eaLnBrk="1" latinLnBrk="0" hangingPunct="1">
        <a:lnSpc>
          <a:spcPct val="90000"/>
        </a:lnSpc>
        <a:spcBef>
          <a:spcPts val="435"/>
        </a:spcBef>
        <a:buFont typeface="Arial" panose="020B0604020202020204" pitchFamily="34" charset="0"/>
        <a:buChar char="•"/>
        <a:defRPr sz="1565" kern="1200">
          <a:solidFill>
            <a:schemeClr val="tx1"/>
          </a:solidFill>
          <a:latin typeface="+mn-lt"/>
          <a:ea typeface="+mn-ea"/>
          <a:cs typeface="+mn-cs"/>
        </a:defRPr>
      </a:lvl8pPr>
      <a:lvl9pPr marL="3378254" indent="-198721" algn="l" defTabSz="794883" rtl="0" eaLnBrk="1" latinLnBrk="0" hangingPunct="1">
        <a:lnSpc>
          <a:spcPct val="90000"/>
        </a:lnSpc>
        <a:spcBef>
          <a:spcPts val="435"/>
        </a:spcBef>
        <a:buFont typeface="Arial" panose="020B0604020202020204" pitchFamily="34" charset="0"/>
        <a:buChar char="•"/>
        <a:defRPr sz="1565" kern="1200">
          <a:solidFill>
            <a:schemeClr val="tx1"/>
          </a:solidFill>
          <a:latin typeface="+mn-lt"/>
          <a:ea typeface="+mn-ea"/>
          <a:cs typeface="+mn-cs"/>
        </a:defRPr>
      </a:lvl9pPr>
    </p:bodyStyle>
    <p:otherStyle>
      <a:defPPr>
        <a:defRPr lang="en-US"/>
      </a:defPPr>
      <a:lvl1pPr marL="0" algn="l" defTabSz="794883" rtl="0" eaLnBrk="1" latinLnBrk="0" hangingPunct="1">
        <a:defRPr sz="1565" kern="1200">
          <a:solidFill>
            <a:schemeClr val="tx1"/>
          </a:solidFill>
          <a:latin typeface="+mn-lt"/>
          <a:ea typeface="+mn-ea"/>
          <a:cs typeface="+mn-cs"/>
        </a:defRPr>
      </a:lvl1pPr>
      <a:lvl2pPr marL="397442" algn="l" defTabSz="794883" rtl="0" eaLnBrk="1" latinLnBrk="0" hangingPunct="1">
        <a:defRPr sz="1565" kern="1200">
          <a:solidFill>
            <a:schemeClr val="tx1"/>
          </a:solidFill>
          <a:latin typeface="+mn-lt"/>
          <a:ea typeface="+mn-ea"/>
          <a:cs typeface="+mn-cs"/>
        </a:defRPr>
      </a:lvl2pPr>
      <a:lvl3pPr marL="794883" algn="l" defTabSz="794883" rtl="0" eaLnBrk="1" latinLnBrk="0" hangingPunct="1">
        <a:defRPr sz="1565" kern="1200">
          <a:solidFill>
            <a:schemeClr val="tx1"/>
          </a:solidFill>
          <a:latin typeface="+mn-lt"/>
          <a:ea typeface="+mn-ea"/>
          <a:cs typeface="+mn-cs"/>
        </a:defRPr>
      </a:lvl3pPr>
      <a:lvl4pPr marL="1192325" algn="l" defTabSz="794883" rtl="0" eaLnBrk="1" latinLnBrk="0" hangingPunct="1">
        <a:defRPr sz="1565" kern="1200">
          <a:solidFill>
            <a:schemeClr val="tx1"/>
          </a:solidFill>
          <a:latin typeface="+mn-lt"/>
          <a:ea typeface="+mn-ea"/>
          <a:cs typeface="+mn-cs"/>
        </a:defRPr>
      </a:lvl4pPr>
      <a:lvl5pPr marL="1589767" algn="l" defTabSz="794883" rtl="0" eaLnBrk="1" latinLnBrk="0" hangingPunct="1">
        <a:defRPr sz="1565" kern="1200">
          <a:solidFill>
            <a:schemeClr val="tx1"/>
          </a:solidFill>
          <a:latin typeface="+mn-lt"/>
          <a:ea typeface="+mn-ea"/>
          <a:cs typeface="+mn-cs"/>
        </a:defRPr>
      </a:lvl5pPr>
      <a:lvl6pPr marL="1987208" algn="l" defTabSz="794883" rtl="0" eaLnBrk="1" latinLnBrk="0" hangingPunct="1">
        <a:defRPr sz="1565" kern="1200">
          <a:solidFill>
            <a:schemeClr val="tx1"/>
          </a:solidFill>
          <a:latin typeface="+mn-lt"/>
          <a:ea typeface="+mn-ea"/>
          <a:cs typeface="+mn-cs"/>
        </a:defRPr>
      </a:lvl6pPr>
      <a:lvl7pPr marL="2384650" algn="l" defTabSz="794883" rtl="0" eaLnBrk="1" latinLnBrk="0" hangingPunct="1">
        <a:defRPr sz="1565" kern="1200">
          <a:solidFill>
            <a:schemeClr val="tx1"/>
          </a:solidFill>
          <a:latin typeface="+mn-lt"/>
          <a:ea typeface="+mn-ea"/>
          <a:cs typeface="+mn-cs"/>
        </a:defRPr>
      </a:lvl7pPr>
      <a:lvl8pPr marL="2782092" algn="l" defTabSz="794883" rtl="0" eaLnBrk="1" latinLnBrk="0" hangingPunct="1">
        <a:defRPr sz="1565" kern="1200">
          <a:solidFill>
            <a:schemeClr val="tx1"/>
          </a:solidFill>
          <a:latin typeface="+mn-lt"/>
          <a:ea typeface="+mn-ea"/>
          <a:cs typeface="+mn-cs"/>
        </a:defRPr>
      </a:lvl8pPr>
      <a:lvl9pPr marL="3179533" algn="l" defTabSz="794883" rtl="0" eaLnBrk="1" latinLnBrk="0" hangingPunct="1">
        <a:defRPr sz="15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hyperlink" Target="https://jtc1info.org/technology/"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hyperlink" Target="https://www.iso.org/standard/71954.html"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hyperlink" Target="https://www.iso.org/standard/74572.html" TargetMode="External"/><Relationship Id="rId2" Type="http://schemas.openxmlformats.org/officeDocument/2006/relationships/image" Target="../media/image9.png"/><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hyperlink" Target="https://standards.iso.org/iso-iec/21838/-2/ed-1/en/" TargetMode="External"/><Relationship Id="rId2" Type="http://schemas.openxmlformats.org/officeDocument/2006/relationships/image" Target="../media/image10.png"/><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hyperlink" Target="https://www.iso.org/standard/78927.html" TargetMode="External"/><Relationship Id="rId2" Type="http://schemas.openxmlformats.org/officeDocument/2006/relationships/image" Target="../media/image11.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hyperlink" Target="https://www.iso.org/standard/78928.html" TargetMode="External"/><Relationship Id="rId2" Type="http://schemas.openxmlformats.org/officeDocument/2006/relationships/image" Target="../media/image12.png"/><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hyperlink" Target="https://lod-cloud.net/clouds/lod-cloud.svg" TargetMode="External"/><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standards.iso.org/iso-iec/21838/-2/ed-1/en/" TargetMode="Externa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hyperlink" Target="http://ncorwiki.buffalo.edu/index.php/BFO-Based_Engineering_Ontologies"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industrialontologies.org/" TargetMode="External"/><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56F89-135D-4CC8-ACE1-ECE5D56BE00B}"/>
              </a:ext>
            </a:extLst>
          </p:cNvPr>
          <p:cNvSpPr>
            <a:spLocks noGrp="1"/>
          </p:cNvSpPr>
          <p:nvPr>
            <p:ph type="ctrTitle"/>
          </p:nvPr>
        </p:nvSpPr>
        <p:spPr>
          <a:xfrm>
            <a:off x="1524000" y="1122363"/>
            <a:ext cx="9144000" cy="2387600"/>
          </a:xfrm>
        </p:spPr>
        <p:txBody>
          <a:bodyPr>
            <a:normAutofit/>
          </a:bodyPr>
          <a:lstStyle/>
          <a:p>
            <a:r>
              <a:rPr lang="en-US" dirty="0" smtClean="0"/>
              <a:t>ISO/IEC </a:t>
            </a:r>
            <a:r>
              <a:rPr lang="en-US" dirty="0" smtClean="0"/>
              <a:t>21838</a:t>
            </a:r>
            <a:endParaRPr lang="en-US" dirty="0"/>
          </a:p>
        </p:txBody>
      </p:sp>
      <p:sp>
        <p:nvSpPr>
          <p:cNvPr id="3" name="Subtitle 2">
            <a:extLst>
              <a:ext uri="{FF2B5EF4-FFF2-40B4-BE49-F238E27FC236}">
                <a16:creationId xmlns:a16="http://schemas.microsoft.com/office/drawing/2014/main" id="{2D5973FB-7CDC-4972-A6B0-C8EBF6CC6214}"/>
              </a:ext>
            </a:extLst>
          </p:cNvPr>
          <p:cNvSpPr>
            <a:spLocks noGrp="1"/>
          </p:cNvSpPr>
          <p:nvPr>
            <p:ph type="subTitle" idx="1"/>
          </p:nvPr>
        </p:nvSpPr>
        <p:spPr>
          <a:xfrm>
            <a:off x="1524000" y="3602037"/>
            <a:ext cx="9144000" cy="2660217"/>
          </a:xfrm>
        </p:spPr>
        <p:txBody>
          <a:bodyPr>
            <a:normAutofit lnSpcReduction="10000"/>
          </a:bodyPr>
          <a:lstStyle/>
          <a:p>
            <a:r>
              <a:rPr lang="en-US" sz="3200" dirty="0" smtClean="0"/>
              <a:t>Barry </a:t>
            </a:r>
            <a:r>
              <a:rPr lang="en-US" sz="3200" dirty="0" smtClean="0"/>
              <a:t>Smith</a:t>
            </a:r>
          </a:p>
          <a:p>
            <a:r>
              <a:rPr lang="en-US" sz="3200" dirty="0" smtClean="0"/>
              <a:t>National Center for Ontological Research</a:t>
            </a:r>
          </a:p>
          <a:p>
            <a:r>
              <a:rPr lang="en-US" sz="3200" dirty="0" smtClean="0"/>
              <a:t> </a:t>
            </a:r>
            <a:endParaRPr lang="en-US" sz="3200" dirty="0" smtClean="0"/>
          </a:p>
          <a:p>
            <a:r>
              <a:rPr lang="en-US" sz="3200" dirty="0" smtClean="0"/>
              <a:t>Ontology Summit </a:t>
            </a:r>
          </a:p>
          <a:p>
            <a:r>
              <a:rPr lang="en-US" sz="3200" dirty="0" smtClean="0"/>
              <a:t>June 3, 2020</a:t>
            </a:r>
            <a:endParaRPr lang="en-US" sz="3200" dirty="0"/>
          </a:p>
        </p:txBody>
      </p:sp>
      <p:sp>
        <p:nvSpPr>
          <p:cNvPr id="4" name="Slide Number Placeholder 3">
            <a:extLst>
              <a:ext uri="{FF2B5EF4-FFF2-40B4-BE49-F238E27FC236}">
                <a16:creationId xmlns:a16="http://schemas.microsoft.com/office/drawing/2014/main" id="{61F14C12-59FE-4DF2-9B83-8F5AABBC3BD9}"/>
              </a:ext>
            </a:extLst>
          </p:cNvPr>
          <p:cNvSpPr>
            <a:spLocks noGrp="1"/>
          </p:cNvSpPr>
          <p:nvPr>
            <p:ph type="sldNum" sz="quarter" idx="12"/>
          </p:nvPr>
        </p:nvSpPr>
        <p:spPr/>
        <p:txBody>
          <a:bodyPr/>
          <a:lstStyle/>
          <a:p>
            <a:fld id="{15E389C8-0780-4EEE-8222-8CA60B03AC1F}" type="slidenum">
              <a:rPr lang="en-US" smtClean="0"/>
              <a:t>1</a:t>
            </a:fld>
            <a:endParaRPr lang="en-US" dirty="0"/>
          </a:p>
        </p:txBody>
      </p:sp>
    </p:spTree>
    <p:extLst>
      <p:ext uri="{BB962C8B-B14F-4D97-AF65-F5344CB8AC3E}">
        <p14:creationId xmlns:p14="http://schemas.microsoft.com/office/powerpoint/2010/main" val="2215058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A155D-06E4-4AEE-9804-A00780D4A83A}"/>
              </a:ext>
            </a:extLst>
          </p:cNvPr>
          <p:cNvSpPr>
            <a:spLocks noGrp="1"/>
          </p:cNvSpPr>
          <p:nvPr>
            <p:ph type="title"/>
          </p:nvPr>
        </p:nvSpPr>
        <p:spPr>
          <a:xfrm>
            <a:off x="423713" y="1903878"/>
            <a:ext cx="11318789" cy="1008069"/>
          </a:xfrm>
        </p:spPr>
        <p:txBody>
          <a:bodyPr>
            <a:noAutofit/>
          </a:bodyPr>
          <a:lstStyle/>
          <a:p>
            <a:r>
              <a:rPr lang="en-US" sz="4500" dirty="0"/>
              <a:t>International Standards Organization (ISO) </a:t>
            </a:r>
            <a:br>
              <a:rPr lang="en-US" sz="4500" dirty="0"/>
            </a:br>
            <a:r>
              <a:rPr lang="en-US" sz="1200" dirty="0"/>
              <a:t/>
            </a:r>
            <a:br>
              <a:rPr lang="en-US" sz="1200" dirty="0"/>
            </a:br>
            <a:r>
              <a:rPr lang="en-US" sz="4500" dirty="0"/>
              <a:t>International Electrotechnical Commission (IEC)</a:t>
            </a:r>
          </a:p>
        </p:txBody>
      </p:sp>
      <p:sp>
        <p:nvSpPr>
          <p:cNvPr id="4" name="Slide Number Placeholder 3">
            <a:extLst>
              <a:ext uri="{FF2B5EF4-FFF2-40B4-BE49-F238E27FC236}">
                <a16:creationId xmlns:a16="http://schemas.microsoft.com/office/drawing/2014/main" id="{CC38EE0B-2050-4F75-9C35-0F2633EF1EA8}"/>
              </a:ext>
            </a:extLst>
          </p:cNvPr>
          <p:cNvSpPr>
            <a:spLocks noGrp="1"/>
          </p:cNvSpPr>
          <p:nvPr>
            <p:ph type="sldNum" sz="quarter" idx="12"/>
          </p:nvPr>
        </p:nvSpPr>
        <p:spPr>
          <a:xfrm>
            <a:off x="8610600" y="58229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81AFA6-B682-4779-BFCF-F4E138CF2103}" type="slidenum">
              <a:rPr kumimoji="0" 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srgbClr val="898989"/>
              </a:solidFill>
              <a:effectLst/>
              <a:uLnTx/>
              <a:uFillTx/>
              <a:latin typeface="Calibri" panose="020F0502020204030204" pitchFamily="34" charset="0"/>
              <a:ea typeface="+mn-ea"/>
              <a:cs typeface="+mn-cs"/>
            </a:endParaRPr>
          </a:p>
        </p:txBody>
      </p:sp>
      <p:pic>
        <p:nvPicPr>
          <p:cNvPr id="5" name="Picture 4">
            <a:extLst>
              <a:ext uri="{FF2B5EF4-FFF2-40B4-BE49-F238E27FC236}">
                <a16:creationId xmlns:a16="http://schemas.microsoft.com/office/drawing/2014/main" id="{348EBB05-3E29-4116-84F0-40E4B09D454C}"/>
              </a:ext>
            </a:extLst>
          </p:cNvPr>
          <p:cNvPicPr>
            <a:picLocks noChangeAspect="1"/>
          </p:cNvPicPr>
          <p:nvPr/>
        </p:nvPicPr>
        <p:blipFill rotWithShape="1">
          <a:blip r:embed="rId2"/>
          <a:srcRect l="9135" t="20082" r="9092" b="60009"/>
          <a:stretch/>
        </p:blipFill>
        <p:spPr>
          <a:xfrm>
            <a:off x="706148" y="-74142"/>
            <a:ext cx="10241938" cy="1401838"/>
          </a:xfrm>
          <a:prstGeom prst="rect">
            <a:avLst/>
          </a:prstGeom>
        </p:spPr>
      </p:pic>
      <p:sp>
        <p:nvSpPr>
          <p:cNvPr id="6" name="Rectangle 1">
            <a:extLst>
              <a:ext uri="{FF2B5EF4-FFF2-40B4-BE49-F238E27FC236}">
                <a16:creationId xmlns:a16="http://schemas.microsoft.com/office/drawing/2014/main" id="{59899013-3203-42C6-AF8B-B9989D0610F4}"/>
              </a:ext>
            </a:extLst>
          </p:cNvPr>
          <p:cNvSpPr>
            <a:spLocks noChangeArrowheads="1"/>
          </p:cNvSpPr>
          <p:nvPr/>
        </p:nvSpPr>
        <p:spPr bwMode="auto">
          <a:xfrm>
            <a:off x="1506239" y="4281452"/>
            <a:ext cx="915373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00050" algn="l"/>
              </a:tabLst>
              <a:defRPr>
                <a:solidFill>
                  <a:schemeClr val="tx1"/>
                </a:solidFill>
                <a:latin typeface="Arial" panose="020B0604020202020204" pitchFamily="34" charset="0"/>
              </a:defRPr>
            </a:lvl1pPr>
            <a:lvl2pPr eaLnBrk="0" fontAlgn="base" hangingPunct="0">
              <a:spcBef>
                <a:spcPct val="0"/>
              </a:spcBef>
              <a:spcAft>
                <a:spcPct val="0"/>
              </a:spcAft>
              <a:tabLst>
                <a:tab pos="400050" algn="l"/>
              </a:tabLst>
              <a:defRPr>
                <a:solidFill>
                  <a:schemeClr val="tx1"/>
                </a:solidFill>
                <a:latin typeface="Arial" panose="020B0604020202020204" pitchFamily="34" charset="0"/>
              </a:defRPr>
            </a:lvl2pPr>
            <a:lvl3pPr eaLnBrk="0" fontAlgn="base" hangingPunct="0">
              <a:spcBef>
                <a:spcPct val="0"/>
              </a:spcBef>
              <a:spcAft>
                <a:spcPct val="0"/>
              </a:spcAft>
              <a:tabLst>
                <a:tab pos="400050" algn="l"/>
              </a:tabLst>
              <a:defRPr>
                <a:solidFill>
                  <a:schemeClr val="tx1"/>
                </a:solidFill>
                <a:latin typeface="Arial" panose="020B0604020202020204" pitchFamily="34" charset="0"/>
              </a:defRPr>
            </a:lvl3pPr>
            <a:lvl4pPr eaLnBrk="0" fontAlgn="base" hangingPunct="0">
              <a:spcBef>
                <a:spcPct val="0"/>
              </a:spcBef>
              <a:spcAft>
                <a:spcPct val="0"/>
              </a:spcAft>
              <a:tabLst>
                <a:tab pos="400050" algn="l"/>
              </a:tabLst>
              <a:defRPr>
                <a:solidFill>
                  <a:schemeClr val="tx1"/>
                </a:solidFill>
                <a:latin typeface="Arial" panose="020B0604020202020204" pitchFamily="34" charset="0"/>
              </a:defRPr>
            </a:lvl4pPr>
            <a:lvl5pPr eaLnBrk="0" fontAlgn="base" hangingPunct="0">
              <a:spcBef>
                <a:spcPct val="0"/>
              </a:spcBef>
              <a:spcAft>
                <a:spcPct val="0"/>
              </a:spcAft>
              <a:tabLst>
                <a:tab pos="400050" algn="l"/>
              </a:tabLst>
              <a:defRPr>
                <a:solidFill>
                  <a:schemeClr val="tx1"/>
                </a:solidFill>
                <a:latin typeface="Arial" panose="020B0604020202020204" pitchFamily="34" charset="0"/>
              </a:defRPr>
            </a:lvl5pPr>
            <a:lvl6pPr eaLnBrk="0" fontAlgn="base" hangingPunct="0">
              <a:spcBef>
                <a:spcPct val="0"/>
              </a:spcBef>
              <a:spcAft>
                <a:spcPct val="0"/>
              </a:spcAft>
              <a:tabLst>
                <a:tab pos="400050" algn="l"/>
              </a:tabLst>
              <a:defRPr>
                <a:solidFill>
                  <a:schemeClr val="tx1"/>
                </a:solidFill>
                <a:latin typeface="Arial" panose="020B0604020202020204" pitchFamily="34" charset="0"/>
              </a:defRPr>
            </a:lvl6pPr>
            <a:lvl7pPr eaLnBrk="0" fontAlgn="base" hangingPunct="0">
              <a:spcBef>
                <a:spcPct val="0"/>
              </a:spcBef>
              <a:spcAft>
                <a:spcPct val="0"/>
              </a:spcAft>
              <a:tabLst>
                <a:tab pos="400050" algn="l"/>
              </a:tabLst>
              <a:defRPr>
                <a:solidFill>
                  <a:schemeClr val="tx1"/>
                </a:solidFill>
                <a:latin typeface="Arial" panose="020B0604020202020204" pitchFamily="34" charset="0"/>
              </a:defRPr>
            </a:lvl7pPr>
            <a:lvl8pPr eaLnBrk="0" fontAlgn="base" hangingPunct="0">
              <a:spcBef>
                <a:spcPct val="0"/>
              </a:spcBef>
              <a:spcAft>
                <a:spcPct val="0"/>
              </a:spcAft>
              <a:tabLst>
                <a:tab pos="400050" algn="l"/>
              </a:tabLst>
              <a:defRPr>
                <a:solidFill>
                  <a:schemeClr val="tx1"/>
                </a:solidFill>
                <a:latin typeface="Arial" panose="020B0604020202020204" pitchFamily="34" charset="0"/>
              </a:defRPr>
            </a:lvl8pPr>
            <a:lvl9pPr eaLnBrk="0" fontAlgn="base" hangingPunct="0">
              <a:spcBef>
                <a:spcPct val="0"/>
              </a:spcBef>
              <a:spcAft>
                <a:spcPct val="0"/>
              </a:spcAft>
              <a:tabLst>
                <a:tab pos="4000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00050" algn="l"/>
              </a:tabLst>
              <a:defRPr/>
            </a:pPr>
            <a:endParaRPr kumimoji="0" lang="en-US"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sp>
        <p:nvSpPr>
          <p:cNvPr id="8" name="Rectangle 7">
            <a:extLst>
              <a:ext uri="{FF2B5EF4-FFF2-40B4-BE49-F238E27FC236}">
                <a16:creationId xmlns:a16="http://schemas.microsoft.com/office/drawing/2014/main" id="{B47D19B9-592E-4CFD-9205-3A70AD220B39}"/>
              </a:ext>
            </a:extLst>
          </p:cNvPr>
          <p:cNvSpPr/>
          <p:nvPr/>
        </p:nvSpPr>
        <p:spPr>
          <a:xfrm>
            <a:off x="1175656" y="3429000"/>
            <a:ext cx="9772429" cy="193899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r>
            <a:br>
              <a:rPr kumimoji="0" lang="en-US" altLang="en-US" sz="1800" b="1"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en-US" altLang="en-US" sz="4500" b="0" i="0" u="none" strike="noStrike" kern="1200" cap="none" spc="0" normalizeH="0" baseline="0" noProof="0" dirty="0" bmk="">
                <a:ln>
                  <a:noFill/>
                </a:ln>
                <a:solidFill>
                  <a:prstClr val="black"/>
                </a:solidFill>
                <a:effectLst/>
                <a:uLnTx/>
                <a:uFillTx/>
                <a:latin typeface="Calibri"/>
                <a:ea typeface="+mn-ea"/>
                <a:cs typeface="+mn-cs"/>
              </a:rPr>
              <a:t>ISO/IEC Joint Technical Committee JTC1:</a:t>
            </a:r>
            <a:br>
              <a:rPr kumimoji="0" lang="en-US" altLang="en-US" sz="4500" b="0" i="0" u="none" strike="noStrike" kern="1200" cap="none" spc="0" normalizeH="0" baseline="0" noProof="0" dirty="0" bmk="">
                <a:ln>
                  <a:noFill/>
                </a:ln>
                <a:solidFill>
                  <a:prstClr val="black"/>
                </a:solidFill>
                <a:effectLst/>
                <a:uLnTx/>
                <a:uFillTx/>
                <a:latin typeface="Calibri"/>
                <a:ea typeface="+mn-ea"/>
                <a:cs typeface="+mn-cs"/>
              </a:rPr>
            </a:br>
            <a:r>
              <a:rPr kumimoji="0" lang="en-US" altLang="en-US" sz="1200" b="0" i="0" u="none" strike="noStrike" kern="1200" cap="none" spc="0" normalizeH="0" baseline="0" noProof="0" dirty="0">
                <a:ln>
                  <a:noFill/>
                </a:ln>
                <a:solidFill>
                  <a:prstClr val="black"/>
                </a:solidFill>
                <a:effectLst/>
                <a:uLnTx/>
                <a:uFillTx/>
                <a:latin typeface="Calibri"/>
                <a:ea typeface="+mn-ea"/>
                <a:cs typeface="+mn-cs"/>
              </a:rPr>
              <a:t/>
            </a:r>
            <a:br>
              <a:rPr kumimoji="0" lang="en-US" altLang="en-US" sz="1200" b="0" i="0" u="none" strike="noStrike" kern="1200" cap="none" spc="0" normalizeH="0" baseline="0" noProof="0" dirty="0">
                <a:ln>
                  <a:noFill/>
                </a:ln>
                <a:solidFill>
                  <a:prstClr val="black"/>
                </a:solidFill>
                <a:effectLst/>
                <a:uLnTx/>
                <a:uFillTx/>
                <a:latin typeface="Calibri"/>
                <a:ea typeface="+mn-ea"/>
                <a:cs typeface="+mn-cs"/>
              </a:rPr>
            </a:br>
            <a:r>
              <a:rPr kumimoji="0" lang="en-US" altLang="en-US" sz="4500" b="0" i="0" u="none" strike="noStrike" kern="1200" cap="none" spc="0" normalizeH="0" baseline="0" noProof="0" dirty="0">
                <a:ln>
                  <a:noFill/>
                </a:ln>
                <a:solidFill>
                  <a:prstClr val="black"/>
                </a:solidFill>
                <a:effectLst/>
                <a:uLnTx/>
                <a:uFillTx/>
                <a:latin typeface="Calibri"/>
                <a:ea typeface="+mn-ea"/>
                <a:cs typeface="+mn-cs"/>
              </a:rPr>
              <a:t>Information technology</a:t>
            </a:r>
            <a:endParaRPr kumimoji="0" lang="en-US" sz="45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26623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72938" y="2606676"/>
            <a:ext cx="2223498" cy="1143000"/>
          </a:xfrm>
        </p:spPr>
        <p:txBody>
          <a:bodyPr/>
          <a:lstStyle/>
          <a:p>
            <a:pPr algn="l"/>
            <a:r>
              <a:rPr lang="en-US" dirty="0"/>
              <a:t>MP3, </a:t>
            </a:r>
            <a:r>
              <a:rPr lang="en-US" dirty="0" smtClean="0"/>
              <a:t>MPEG-2, MPEG-4,</a:t>
            </a:r>
            <a:br>
              <a:rPr lang="en-US" dirty="0" smtClean="0"/>
            </a:br>
            <a:r>
              <a:rPr lang="en-US" dirty="0" smtClean="0"/>
              <a:t>…</a:t>
            </a:r>
            <a:endParaRPr lang="en-US" dirty="0"/>
          </a:p>
        </p:txBody>
      </p:sp>
      <p:pic>
        <p:nvPicPr>
          <p:cNvPr id="6" name="Content Placeholder 5"/>
          <p:cNvPicPr>
            <a:picLocks noGrp="1" noChangeAspect="1"/>
          </p:cNvPicPr>
          <p:nvPr>
            <p:ph idx="1"/>
          </p:nvPr>
        </p:nvPicPr>
        <p:blipFill rotWithShape="1">
          <a:blip r:embed="rId3"/>
          <a:srcRect l="18777" t="13826" r="18547" b="4544"/>
          <a:stretch/>
        </p:blipFill>
        <p:spPr>
          <a:xfrm>
            <a:off x="0" y="0"/>
            <a:ext cx="9361174" cy="6858000"/>
          </a:xfrm>
          <a:prstGeom prst="rect">
            <a:avLst/>
          </a:prstGeom>
        </p:spPr>
      </p:pic>
      <p:sp>
        <p:nvSpPr>
          <p:cNvPr id="4" name="Slide Number Placeholder 3"/>
          <p:cNvSpPr>
            <a:spLocks noGrp="1"/>
          </p:cNvSpPr>
          <p:nvPr>
            <p:ph type="sldNum" sz="quarter" idx="12"/>
          </p:nvPr>
        </p:nvSpPr>
        <p:spPr/>
        <p:txBody>
          <a:bodyPr/>
          <a:lstStyle/>
          <a:p>
            <a:pPr>
              <a:defRPr/>
            </a:pPr>
            <a:fld id="{C8CE4744-AC84-464A-839D-5781F7554E44}" type="slidenum">
              <a:rPr lang="en-US" altLang="en-US" smtClean="0"/>
              <a:pPr>
                <a:defRPr/>
              </a:pPr>
              <a:t>3</a:t>
            </a:fld>
            <a:endParaRPr lang="en-US" altLang="en-US"/>
          </a:p>
        </p:txBody>
      </p:sp>
      <p:sp>
        <p:nvSpPr>
          <p:cNvPr id="7" name="Rectangle 6"/>
          <p:cNvSpPr/>
          <p:nvPr/>
        </p:nvSpPr>
        <p:spPr>
          <a:xfrm>
            <a:off x="646545" y="6015693"/>
            <a:ext cx="11099362" cy="523220"/>
          </a:xfrm>
          <a:prstGeom prst="rect">
            <a:avLst/>
          </a:prstGeom>
          <a:solidFill>
            <a:schemeClr val="bg1"/>
          </a:solidFill>
        </p:spPr>
        <p:txBody>
          <a:bodyPr wrap="square">
            <a:spAutoFit/>
          </a:bodyPr>
          <a:lstStyle/>
          <a:p>
            <a:r>
              <a:rPr lang="en-US" sz="2800" dirty="0" smtClean="0"/>
              <a:t>Compatibility, Interoperability                     </a:t>
            </a:r>
            <a:r>
              <a:rPr lang="en-US" sz="2800" dirty="0" smtClean="0">
                <a:hlinkClick r:id="rId4"/>
              </a:rPr>
              <a:t>https</a:t>
            </a:r>
            <a:r>
              <a:rPr lang="en-US" sz="2800" dirty="0">
                <a:hlinkClick r:id="rId4"/>
              </a:rPr>
              <a:t>://jtc1info.org/technology/</a:t>
            </a:r>
            <a:endParaRPr lang="en-US" sz="2800" dirty="0"/>
          </a:p>
        </p:txBody>
      </p:sp>
    </p:spTree>
    <p:extLst>
      <p:ext uri="{BB962C8B-B14F-4D97-AF65-F5344CB8AC3E}">
        <p14:creationId xmlns:p14="http://schemas.microsoft.com/office/powerpoint/2010/main" val="40403221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19406" t="16038" r="20348" b="7241"/>
          <a:stretch/>
        </p:blipFill>
        <p:spPr>
          <a:xfrm>
            <a:off x="0" y="25147"/>
            <a:ext cx="9538742" cy="6832853"/>
          </a:xfrm>
          <a:prstGeom prst="rect">
            <a:avLst/>
          </a:prstGeom>
        </p:spPr>
      </p:pic>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76BE27-4A34-4132-9684-D67C8BEAC7D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Rectangle 6"/>
          <p:cNvSpPr/>
          <p:nvPr/>
        </p:nvSpPr>
        <p:spPr>
          <a:xfrm>
            <a:off x="5753100" y="5467852"/>
            <a:ext cx="6934200"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i</a:t>
            </a:r>
            <a:r>
              <a:rPr kumimoji="0" lang="en-US" sz="4000" b="0" i="0" u="none" strike="noStrike" kern="1200" cap="none" spc="0" normalizeH="0" baseline="0" noProof="0" dirty="0" smtClean="0">
                <a:ln>
                  <a:noFill/>
                </a:ln>
                <a:solidFill>
                  <a:prstClr val="black"/>
                </a:solidFill>
                <a:effectLst/>
                <a:uLnTx/>
                <a:uFillTx/>
                <a:latin typeface="Calibri" panose="020F0502020204030204"/>
                <a:ea typeface="+mn-ea"/>
                <a:cs typeface="+mn-cs"/>
                <a:hlinkClick r:id="rId4"/>
              </a:rPr>
              <a:t>so.org/standard/71954.html</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6616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danlinstedt.com/wp-content/uploads/2010/03/hub-spok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25290" y="1390877"/>
            <a:ext cx="8570855" cy="546712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36395" y="339775"/>
            <a:ext cx="10832123" cy="970171"/>
          </a:xfrm>
        </p:spPr>
        <p:txBody>
          <a:bodyPr>
            <a:noAutofit/>
          </a:bodyPr>
          <a:lstStyle/>
          <a:p>
            <a:r>
              <a:rPr lang="en-US" sz="3600" dirty="0" smtClean="0"/>
              <a:t>hub and </a:t>
            </a:r>
            <a:r>
              <a:rPr lang="en-US" sz="3600" dirty="0"/>
              <a:t>spokes </a:t>
            </a:r>
            <a:r>
              <a:rPr lang="en-US" sz="3600" dirty="0" smtClean="0"/>
              <a:t>approach to the creation of suites of interoperable ontology modules</a:t>
            </a:r>
            <a:endParaRPr lang="en-US" sz="3600" dirty="0"/>
          </a:p>
        </p:txBody>
      </p:sp>
      <p:sp>
        <p:nvSpPr>
          <p:cNvPr id="4" name="Oval 3"/>
          <p:cNvSpPr/>
          <p:nvPr/>
        </p:nvSpPr>
        <p:spPr>
          <a:xfrm>
            <a:off x="6066816" y="3679437"/>
            <a:ext cx="675409" cy="727364"/>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94883" rtl="0" eaLnBrk="1" fontAlgn="auto" latinLnBrk="0" hangingPunct="1">
              <a:lnSpc>
                <a:spcPct val="100000"/>
              </a:lnSpc>
              <a:spcBef>
                <a:spcPts val="0"/>
              </a:spcBef>
              <a:spcAft>
                <a:spcPts val="0"/>
              </a:spcAft>
              <a:buClrTx/>
              <a:buSzTx/>
              <a:buFontTx/>
              <a:buNone/>
              <a:tabLst/>
              <a:defRPr/>
            </a:pPr>
            <a:endParaRPr kumimoji="0" lang="en-US" sz="1565"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3DB2879F-95F2-4EAD-A729-8BA47B329FB1}"/>
              </a:ext>
            </a:extLst>
          </p:cNvPr>
          <p:cNvSpPr txBox="1"/>
          <p:nvPr/>
        </p:nvSpPr>
        <p:spPr>
          <a:xfrm>
            <a:off x="6023273" y="3787119"/>
            <a:ext cx="831273" cy="512000"/>
          </a:xfrm>
          <a:prstGeom prst="rect">
            <a:avLst/>
          </a:prstGeom>
          <a:noFill/>
        </p:spPr>
        <p:txBody>
          <a:bodyPr wrap="square" rtlCol="0">
            <a:spAutoFit/>
          </a:bodyPr>
          <a:lstStyle/>
          <a:p>
            <a:pPr marL="0" marR="0" lvl="0" indent="0" algn="l" defTabSz="623438" rtl="0" eaLnBrk="1" fontAlgn="auto" latinLnBrk="0" hangingPunct="1">
              <a:lnSpc>
                <a:spcPct val="100000"/>
              </a:lnSpc>
              <a:spcBef>
                <a:spcPts val="0"/>
              </a:spcBef>
              <a:spcAft>
                <a:spcPts val="0"/>
              </a:spcAft>
              <a:buClrTx/>
              <a:buSzTx/>
              <a:buFontTx/>
              <a:buNone/>
              <a:tabLst/>
              <a:defRPr/>
            </a:pPr>
            <a:r>
              <a:rPr kumimoji="0" lang="en-US" sz="2727" b="0" i="0" u="none" strike="noStrike" kern="1200" cap="none" spc="0" normalizeH="0" baseline="0" noProof="0" dirty="0">
                <a:ln>
                  <a:noFill/>
                </a:ln>
                <a:solidFill>
                  <a:prstClr val="white"/>
                </a:solidFill>
                <a:effectLst/>
                <a:uLnTx/>
                <a:uFillTx/>
                <a:latin typeface="Calibri"/>
                <a:ea typeface="+mn-ea"/>
                <a:cs typeface="+mn-cs"/>
              </a:rPr>
              <a:t>hub</a:t>
            </a:r>
            <a:endParaRPr kumimoji="0" lang="en-US" sz="1227"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373169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F52D0-721D-495F-BAB9-850E3F2CC4EB}"/>
              </a:ext>
            </a:extLst>
          </p:cNvPr>
          <p:cNvSpPr>
            <a:spLocks noGrp="1"/>
          </p:cNvSpPr>
          <p:nvPr>
            <p:ph type="title"/>
          </p:nvPr>
        </p:nvSpPr>
        <p:spPr/>
        <p:txBody>
          <a:bodyPr>
            <a:normAutofit/>
          </a:bodyPr>
          <a:lstStyle/>
          <a:p>
            <a:r>
              <a:rPr lang="en-US" sz="4000" dirty="0"/>
              <a:t>Reinvent the wheel syndrome in W3C (World Wide Web Consortium)</a:t>
            </a:r>
          </a:p>
        </p:txBody>
      </p:sp>
      <p:sp>
        <p:nvSpPr>
          <p:cNvPr id="3" name="Content Placeholder 2">
            <a:extLst>
              <a:ext uri="{FF2B5EF4-FFF2-40B4-BE49-F238E27FC236}">
                <a16:creationId xmlns:a16="http://schemas.microsoft.com/office/drawing/2014/main" id="{7FC1C174-7A8E-4950-A30F-381DD77B206A}"/>
              </a:ext>
            </a:extLst>
          </p:cNvPr>
          <p:cNvSpPr>
            <a:spLocks noGrp="1"/>
          </p:cNvSpPr>
          <p:nvPr>
            <p:ph idx="1"/>
          </p:nvPr>
        </p:nvSpPr>
        <p:spPr/>
        <p:txBody>
          <a:bodyPr/>
          <a:lstStyle/>
          <a:p>
            <a:endParaRPr lang="en-US" dirty="0" smtClean="0"/>
          </a:p>
          <a:p>
            <a:endParaRPr lang="en-US" dirty="0"/>
          </a:p>
          <a:p>
            <a:endParaRPr lang="en-US" dirty="0"/>
          </a:p>
        </p:txBody>
      </p:sp>
      <p:graphicFrame>
        <p:nvGraphicFramePr>
          <p:cNvPr id="4" name="Content Placeholder 5">
            <a:extLst>
              <a:ext uri="{FF2B5EF4-FFF2-40B4-BE49-F238E27FC236}">
                <a16:creationId xmlns:a16="http://schemas.microsoft.com/office/drawing/2014/main" id="{AFB08E39-9F70-422C-8AF3-7DC128969DEF}"/>
              </a:ext>
            </a:extLst>
          </p:cNvPr>
          <p:cNvGraphicFramePr>
            <a:graphicFrameLocks/>
          </p:cNvGraphicFramePr>
          <p:nvPr>
            <p:extLst/>
          </p:nvPr>
        </p:nvGraphicFramePr>
        <p:xfrm>
          <a:off x="1820377" y="2465242"/>
          <a:ext cx="8551246" cy="612890"/>
        </p:xfrm>
        <a:graphic>
          <a:graphicData uri="http://schemas.openxmlformats.org/drawingml/2006/table">
            <a:tbl>
              <a:tblPr firstRow="1" bandRow="1">
                <a:tableStyleId>{5C22544A-7EE6-4342-B048-85BDC9FD1C3A}</a:tableStyleId>
              </a:tblPr>
              <a:tblGrid>
                <a:gridCol w="8551246">
                  <a:extLst>
                    <a:ext uri="{9D8B030D-6E8A-4147-A177-3AD203B41FA5}">
                      <a16:colId xmlns:a16="http://schemas.microsoft.com/office/drawing/2014/main" val="1161825779"/>
                    </a:ext>
                  </a:extLst>
                </a:gridCol>
              </a:tblGrid>
              <a:tr h="6094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dirty="0"/>
                        <a:t>W3C Provenance Ontology (PROV)</a:t>
                      </a:r>
                    </a:p>
                  </a:txBody>
                  <a:tcPr marL="79490" marR="79490" marT="39745" marB="39745"/>
                </a:tc>
                <a:extLst>
                  <a:ext uri="{0D108BD9-81ED-4DB2-BD59-A6C34878D82A}">
                    <a16:rowId xmlns:a16="http://schemas.microsoft.com/office/drawing/2014/main" val="741343902"/>
                  </a:ext>
                </a:extLst>
              </a:tr>
            </a:tbl>
          </a:graphicData>
        </a:graphic>
      </p:graphicFrame>
      <p:graphicFrame>
        <p:nvGraphicFramePr>
          <p:cNvPr id="5" name="Content Placeholder 5">
            <a:extLst>
              <a:ext uri="{FF2B5EF4-FFF2-40B4-BE49-F238E27FC236}">
                <a16:creationId xmlns:a16="http://schemas.microsoft.com/office/drawing/2014/main" id="{71780DEC-4004-42C1-9A25-A59E2FB36DD5}"/>
              </a:ext>
            </a:extLst>
          </p:cNvPr>
          <p:cNvGraphicFramePr>
            <a:graphicFrameLocks/>
          </p:cNvGraphicFramePr>
          <p:nvPr>
            <p:extLst/>
          </p:nvPr>
        </p:nvGraphicFramePr>
        <p:xfrm>
          <a:off x="1820377" y="3511980"/>
          <a:ext cx="8551246" cy="609426"/>
        </p:xfrm>
        <a:graphic>
          <a:graphicData uri="http://schemas.openxmlformats.org/drawingml/2006/table">
            <a:tbl>
              <a:tblPr firstRow="1" bandRow="1">
                <a:tableStyleId>{5C22544A-7EE6-4342-B048-85BDC9FD1C3A}</a:tableStyleId>
              </a:tblPr>
              <a:tblGrid>
                <a:gridCol w="8551246">
                  <a:extLst>
                    <a:ext uri="{9D8B030D-6E8A-4147-A177-3AD203B41FA5}">
                      <a16:colId xmlns:a16="http://schemas.microsoft.com/office/drawing/2014/main" val="1161825779"/>
                    </a:ext>
                  </a:extLst>
                </a:gridCol>
              </a:tblGrid>
              <a:tr h="6094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t>W3C Semantic Sensor Network Ontology (SSN)</a:t>
                      </a:r>
                    </a:p>
                  </a:txBody>
                  <a:tcPr marL="79490" marR="79490" marT="39745" marB="39745"/>
                </a:tc>
                <a:extLst>
                  <a:ext uri="{0D108BD9-81ED-4DB2-BD59-A6C34878D82A}">
                    <a16:rowId xmlns:a16="http://schemas.microsoft.com/office/drawing/2014/main" val="741343902"/>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40DBDD-B8CD-4AC4-A7CA-1E5817A20582}" type="slidenum">
              <a:rPr kumimoji="0" lang="en-US" sz="20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20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07448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06E20-1FD1-4D34-9692-EC81C1824546}"/>
              </a:ext>
            </a:extLst>
          </p:cNvPr>
          <p:cNvSpPr>
            <a:spLocks noGrp="1"/>
          </p:cNvSpPr>
          <p:nvPr>
            <p:ph type="title"/>
          </p:nvPr>
        </p:nvSpPr>
        <p:spPr/>
        <p:txBody>
          <a:bodyPr/>
          <a:lstStyle/>
          <a:p>
            <a:endParaRPr lang="en-US" dirty="0"/>
          </a:p>
        </p:txBody>
      </p:sp>
      <p:graphicFrame>
        <p:nvGraphicFramePr>
          <p:cNvPr id="6" name="Content Placeholder 5">
            <a:extLst>
              <a:ext uri="{FF2B5EF4-FFF2-40B4-BE49-F238E27FC236}">
                <a16:creationId xmlns:a16="http://schemas.microsoft.com/office/drawing/2014/main" id="{4ACDF6DA-779E-4020-B3B1-2388D3D9A94F}"/>
              </a:ext>
            </a:extLst>
          </p:cNvPr>
          <p:cNvGraphicFramePr>
            <a:graphicFrameLocks noGrp="1"/>
          </p:cNvGraphicFramePr>
          <p:nvPr>
            <p:ph idx="1"/>
            <p:extLst/>
          </p:nvPr>
        </p:nvGraphicFramePr>
        <p:xfrm>
          <a:off x="1892641" y="4795135"/>
          <a:ext cx="8551246" cy="612890"/>
        </p:xfrm>
        <a:graphic>
          <a:graphicData uri="http://schemas.openxmlformats.org/drawingml/2006/table">
            <a:tbl>
              <a:tblPr firstRow="1" bandRow="1">
                <a:tableStyleId>{5C22544A-7EE6-4342-B048-85BDC9FD1C3A}</a:tableStyleId>
              </a:tblPr>
              <a:tblGrid>
                <a:gridCol w="8551246">
                  <a:extLst>
                    <a:ext uri="{9D8B030D-6E8A-4147-A177-3AD203B41FA5}">
                      <a16:colId xmlns:a16="http://schemas.microsoft.com/office/drawing/2014/main" val="1161825779"/>
                    </a:ext>
                  </a:extLst>
                </a:gridCol>
              </a:tblGrid>
              <a:tr h="60942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500" dirty="0"/>
                        <a:t>W3C Provenance Ontology (PROV)</a:t>
                      </a:r>
                    </a:p>
                  </a:txBody>
                  <a:tcPr marL="79490" marR="79490" marT="39745" marB="39745"/>
                </a:tc>
                <a:extLst>
                  <a:ext uri="{0D108BD9-81ED-4DB2-BD59-A6C34878D82A}">
                    <a16:rowId xmlns:a16="http://schemas.microsoft.com/office/drawing/2014/main" val="741343902"/>
                  </a:ext>
                </a:extLst>
              </a:tr>
            </a:tbl>
          </a:graphicData>
        </a:graphic>
      </p:graphicFrame>
      <p:pic>
        <p:nvPicPr>
          <p:cNvPr id="1026" name="Picture 2" descr="Related image">
            <a:extLst>
              <a:ext uri="{FF2B5EF4-FFF2-40B4-BE49-F238E27FC236}">
                <a16:creationId xmlns:a16="http://schemas.microsoft.com/office/drawing/2014/main" id="{FF5AAE1F-43AF-40D8-B33B-0BD4F01333C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72" t="23845" r="912" b="27766"/>
          <a:stretch/>
        </p:blipFill>
        <p:spPr bwMode="auto">
          <a:xfrm>
            <a:off x="796637" y="365126"/>
            <a:ext cx="10321715" cy="37444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C185379-4FB5-4DCD-BC3F-B8B687FDB1C7}"/>
              </a:ext>
            </a:extLst>
          </p:cNvPr>
          <p:cNvSpPr txBox="1"/>
          <p:nvPr/>
        </p:nvSpPr>
        <p:spPr>
          <a:xfrm>
            <a:off x="3011600" y="3406234"/>
            <a:ext cx="7805652" cy="333168"/>
          </a:xfrm>
          <a:prstGeom prst="rect">
            <a:avLst/>
          </a:prstGeom>
          <a:noFill/>
        </p:spPr>
        <p:txBody>
          <a:bodyPr wrap="square" rtlCol="0">
            <a:spAutoFit/>
          </a:bodyPr>
          <a:lstStyle/>
          <a:p>
            <a:pPr marL="0" marR="0" lvl="0" indent="0" algn="l" defTabSz="794883" rtl="0" eaLnBrk="1" fontAlgn="auto" latinLnBrk="0" hangingPunct="1">
              <a:lnSpc>
                <a:spcPct val="100000"/>
              </a:lnSpc>
              <a:spcBef>
                <a:spcPts val="0"/>
              </a:spcBef>
              <a:spcAft>
                <a:spcPts val="0"/>
              </a:spcAft>
              <a:buClrTx/>
              <a:buSzTx/>
              <a:buFontTx/>
              <a:buNone/>
              <a:tabLst/>
              <a:defRPr/>
            </a:pPr>
            <a:r>
              <a:rPr kumimoji="0" lang="en-US" sz="1565"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40DBDD-B8CD-4AC4-A7CA-1E5817A20582}" type="slidenum">
              <a:rPr kumimoji="0" lang="en-US" sz="20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20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58560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06E20-1FD1-4D34-9692-EC81C1824546}"/>
              </a:ext>
            </a:extLst>
          </p:cNvPr>
          <p:cNvSpPr>
            <a:spLocks noGrp="1"/>
          </p:cNvSpPr>
          <p:nvPr>
            <p:ph type="title"/>
          </p:nvPr>
        </p:nvSpPr>
        <p:spPr/>
        <p:txBody>
          <a:bodyPr/>
          <a:lstStyle/>
          <a:p>
            <a:endParaRPr lang="en-US" dirty="0"/>
          </a:p>
        </p:txBody>
      </p:sp>
      <p:graphicFrame>
        <p:nvGraphicFramePr>
          <p:cNvPr id="6" name="Content Placeholder 5">
            <a:extLst>
              <a:ext uri="{FF2B5EF4-FFF2-40B4-BE49-F238E27FC236}">
                <a16:creationId xmlns:a16="http://schemas.microsoft.com/office/drawing/2014/main" id="{4ACDF6DA-779E-4020-B3B1-2388D3D9A94F}"/>
              </a:ext>
            </a:extLst>
          </p:cNvPr>
          <p:cNvGraphicFramePr>
            <a:graphicFrameLocks noGrp="1"/>
          </p:cNvGraphicFramePr>
          <p:nvPr>
            <p:ph idx="1"/>
            <p:extLst/>
          </p:nvPr>
        </p:nvGraphicFramePr>
        <p:xfrm>
          <a:off x="1892641" y="4795135"/>
          <a:ext cx="8551246" cy="1578379"/>
        </p:xfrm>
        <a:graphic>
          <a:graphicData uri="http://schemas.openxmlformats.org/drawingml/2006/table">
            <a:tbl>
              <a:tblPr firstRow="1" bandRow="1">
                <a:tableStyleId>{5C22544A-7EE6-4342-B048-85BDC9FD1C3A}</a:tableStyleId>
              </a:tblPr>
              <a:tblGrid>
                <a:gridCol w="4275623">
                  <a:extLst>
                    <a:ext uri="{9D8B030D-6E8A-4147-A177-3AD203B41FA5}">
                      <a16:colId xmlns:a16="http://schemas.microsoft.com/office/drawing/2014/main" val="1161825779"/>
                    </a:ext>
                  </a:extLst>
                </a:gridCol>
                <a:gridCol w="4275623">
                  <a:extLst>
                    <a:ext uri="{9D8B030D-6E8A-4147-A177-3AD203B41FA5}">
                      <a16:colId xmlns:a16="http://schemas.microsoft.com/office/drawing/2014/main" val="4288028644"/>
                    </a:ext>
                  </a:extLst>
                </a:gridCol>
              </a:tblGrid>
              <a:tr h="401609">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100" dirty="0"/>
                        <a:t>W3C Provenance Ontology (PROV) upper-level terms:</a:t>
                      </a:r>
                    </a:p>
                  </a:txBody>
                  <a:tcPr marL="79490" marR="79490" marT="39745" marB="39745"/>
                </a:tc>
                <a:tc hMerge="1">
                  <a:txBody>
                    <a:bodyPr/>
                    <a:lstStyle/>
                    <a:p>
                      <a:endParaRPr lang="en-US" dirty="0"/>
                    </a:p>
                  </a:txBody>
                  <a:tcPr/>
                </a:tc>
                <a:extLst>
                  <a:ext uri="{0D108BD9-81ED-4DB2-BD59-A6C34878D82A}">
                    <a16:rowId xmlns:a16="http://schemas.microsoft.com/office/drawing/2014/main" val="741343902"/>
                  </a:ext>
                </a:extLst>
              </a:tr>
              <a:tr h="1045845">
                <a:tc>
                  <a:txBody>
                    <a:bodyPr/>
                    <a:lstStyle/>
                    <a:p>
                      <a:r>
                        <a:rPr lang="en-US" sz="2400" dirty="0"/>
                        <a:t>	Entity in Role</a:t>
                      </a:r>
                    </a:p>
                    <a:p>
                      <a:r>
                        <a:rPr lang="en-US" sz="2400" dirty="0"/>
                        <a:t>	Agent</a:t>
                      </a:r>
                    </a:p>
                    <a:p>
                      <a:r>
                        <a:rPr lang="en-US" sz="2400" dirty="0"/>
                        <a:t>	Activity</a:t>
                      </a:r>
                    </a:p>
                  </a:txBody>
                  <a:tcPr marL="79490" marR="79490" marT="39745" marB="39745">
                    <a:solidFill>
                      <a:srgbClr val="FFFF00"/>
                    </a:solidFill>
                  </a:tcPr>
                </a:tc>
                <a:tc>
                  <a:txBody>
                    <a:bodyPr/>
                    <a:lstStyle/>
                    <a:p>
                      <a:r>
                        <a:rPr lang="en-US" sz="2400" dirty="0"/>
                        <a:t>Recipe</a:t>
                      </a:r>
                    </a:p>
                    <a:p>
                      <a:r>
                        <a:rPr lang="en-US" sz="2400" dirty="0"/>
                        <a:t>Temporal Entity</a:t>
                      </a:r>
                    </a:p>
                    <a:p>
                      <a:r>
                        <a:rPr lang="en-US" sz="2400" dirty="0"/>
                        <a:t>Location</a:t>
                      </a:r>
                    </a:p>
                  </a:txBody>
                  <a:tcPr marL="79490" marR="79490" marT="39745" marB="39745">
                    <a:solidFill>
                      <a:srgbClr val="FFFF00"/>
                    </a:solidFill>
                  </a:tcPr>
                </a:tc>
                <a:extLst>
                  <a:ext uri="{0D108BD9-81ED-4DB2-BD59-A6C34878D82A}">
                    <a16:rowId xmlns:a16="http://schemas.microsoft.com/office/drawing/2014/main" val="2465972670"/>
                  </a:ext>
                </a:extLst>
              </a:tr>
            </a:tbl>
          </a:graphicData>
        </a:graphic>
      </p:graphicFrame>
      <p:sp>
        <p:nvSpPr>
          <p:cNvPr id="4" name="TextBox 3">
            <a:extLst>
              <a:ext uri="{FF2B5EF4-FFF2-40B4-BE49-F238E27FC236}">
                <a16:creationId xmlns:a16="http://schemas.microsoft.com/office/drawing/2014/main" id="{8C185379-4FB5-4DCD-BC3F-B8B687FDB1C7}"/>
              </a:ext>
            </a:extLst>
          </p:cNvPr>
          <p:cNvSpPr txBox="1"/>
          <p:nvPr/>
        </p:nvSpPr>
        <p:spPr>
          <a:xfrm>
            <a:off x="3011600" y="3406234"/>
            <a:ext cx="7805652" cy="333168"/>
          </a:xfrm>
          <a:prstGeom prst="rect">
            <a:avLst/>
          </a:prstGeom>
          <a:noFill/>
        </p:spPr>
        <p:txBody>
          <a:bodyPr wrap="square" rtlCol="0">
            <a:spAutoFit/>
          </a:bodyPr>
          <a:lstStyle/>
          <a:p>
            <a:pPr marL="0" marR="0" lvl="0" indent="0" algn="l" defTabSz="794883" rtl="0" eaLnBrk="1" fontAlgn="auto" latinLnBrk="0" hangingPunct="1">
              <a:lnSpc>
                <a:spcPct val="100000"/>
              </a:lnSpc>
              <a:spcBef>
                <a:spcPts val="0"/>
              </a:spcBef>
              <a:spcAft>
                <a:spcPts val="0"/>
              </a:spcAft>
              <a:buClrTx/>
              <a:buSzTx/>
              <a:buFontTx/>
              <a:buNone/>
              <a:tabLst/>
              <a:defRPr/>
            </a:pPr>
            <a:r>
              <a:rPr kumimoji="0" lang="en-US" sz="1565"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7" name="Picture 2" descr="Related image">
            <a:extLst>
              <a:ext uri="{FF2B5EF4-FFF2-40B4-BE49-F238E27FC236}">
                <a16:creationId xmlns:a16="http://schemas.microsoft.com/office/drawing/2014/main" id="{680555AD-929E-44C2-AB37-F0FB77997C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72" t="23845" r="912" b="27766"/>
          <a:stretch/>
        </p:blipFill>
        <p:spPr bwMode="auto">
          <a:xfrm>
            <a:off x="796637" y="365126"/>
            <a:ext cx="10321715" cy="37444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40DBDD-B8CD-4AC4-A7CA-1E5817A20582}" type="slidenum">
              <a:rPr kumimoji="0" lang="en-US" sz="20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20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02293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63EB1-2BF2-4112-8A61-D7A8F367E1E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C952545F-DB37-4E5C-BA95-24B8F80D82E3}"/>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C420E67B-F7BA-4AC8-A36B-9055CC831CA9}"/>
              </a:ext>
            </a:extLst>
          </p:cNvPr>
          <p:cNvPicPr>
            <a:picLocks noChangeAspect="1"/>
          </p:cNvPicPr>
          <p:nvPr/>
        </p:nvPicPr>
        <p:blipFill>
          <a:blip r:embed="rId2"/>
          <a:stretch>
            <a:fillRect/>
          </a:stretch>
        </p:blipFill>
        <p:spPr>
          <a:xfrm>
            <a:off x="1674981" y="448108"/>
            <a:ext cx="8636423" cy="3983007"/>
          </a:xfrm>
          <a:prstGeom prst="rect">
            <a:avLst/>
          </a:prstGeom>
        </p:spPr>
      </p:pic>
      <p:graphicFrame>
        <p:nvGraphicFramePr>
          <p:cNvPr id="5" name="Content Placeholder 5">
            <a:extLst>
              <a:ext uri="{FF2B5EF4-FFF2-40B4-BE49-F238E27FC236}">
                <a16:creationId xmlns:a16="http://schemas.microsoft.com/office/drawing/2014/main" id="{AB72B37E-2A65-478B-8F63-B200F9280889}"/>
              </a:ext>
            </a:extLst>
          </p:cNvPr>
          <p:cNvGraphicFramePr>
            <a:graphicFrameLocks/>
          </p:cNvGraphicFramePr>
          <p:nvPr>
            <p:extLst/>
          </p:nvPr>
        </p:nvGraphicFramePr>
        <p:xfrm>
          <a:off x="2127499" y="4748525"/>
          <a:ext cx="7937002" cy="557472"/>
        </p:xfrm>
        <a:graphic>
          <a:graphicData uri="http://schemas.openxmlformats.org/drawingml/2006/table">
            <a:tbl>
              <a:tblPr firstRow="1" bandRow="1">
                <a:tableStyleId>{5C22544A-7EE6-4342-B048-85BDC9FD1C3A}</a:tableStyleId>
              </a:tblPr>
              <a:tblGrid>
                <a:gridCol w="7937002">
                  <a:extLst>
                    <a:ext uri="{9D8B030D-6E8A-4147-A177-3AD203B41FA5}">
                      <a16:colId xmlns:a16="http://schemas.microsoft.com/office/drawing/2014/main" val="1161825779"/>
                    </a:ext>
                  </a:extLst>
                </a:gridCol>
              </a:tblGrid>
              <a:tr h="5574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100" dirty="0"/>
                        <a:t>W3C Semantic Sensor Network Ontology (SSN)</a:t>
                      </a:r>
                    </a:p>
                  </a:txBody>
                  <a:tcPr marL="79490" marR="79490" marT="39745" marB="39745"/>
                </a:tc>
                <a:extLst>
                  <a:ext uri="{0D108BD9-81ED-4DB2-BD59-A6C34878D82A}">
                    <a16:rowId xmlns:a16="http://schemas.microsoft.com/office/drawing/2014/main" val="741343902"/>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40DBDD-B8CD-4AC4-A7CA-1E5817A20582}" type="slidenum">
              <a:rPr kumimoji="0" lang="en-US" sz="20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20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97822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20E67B-F7BA-4AC8-A36B-9055CC831CA9}"/>
              </a:ext>
            </a:extLst>
          </p:cNvPr>
          <p:cNvPicPr>
            <a:picLocks noChangeAspect="1"/>
          </p:cNvPicPr>
          <p:nvPr/>
        </p:nvPicPr>
        <p:blipFill>
          <a:blip r:embed="rId2"/>
          <a:stretch>
            <a:fillRect/>
          </a:stretch>
        </p:blipFill>
        <p:spPr>
          <a:xfrm>
            <a:off x="1674981" y="448108"/>
            <a:ext cx="8636423" cy="3983007"/>
          </a:xfrm>
          <a:prstGeom prst="rect">
            <a:avLst/>
          </a:prstGeom>
        </p:spPr>
      </p:pic>
      <p:graphicFrame>
        <p:nvGraphicFramePr>
          <p:cNvPr id="5" name="Content Placeholder 5">
            <a:extLst>
              <a:ext uri="{FF2B5EF4-FFF2-40B4-BE49-F238E27FC236}">
                <a16:creationId xmlns:a16="http://schemas.microsoft.com/office/drawing/2014/main" id="{AB72B37E-2A65-478B-8F63-B200F9280889}"/>
              </a:ext>
            </a:extLst>
          </p:cNvPr>
          <p:cNvGraphicFramePr>
            <a:graphicFrameLocks/>
          </p:cNvGraphicFramePr>
          <p:nvPr>
            <p:extLst/>
          </p:nvPr>
        </p:nvGraphicFramePr>
        <p:xfrm>
          <a:off x="2127499" y="4748525"/>
          <a:ext cx="7937002" cy="1987780"/>
        </p:xfrm>
        <a:graphic>
          <a:graphicData uri="http://schemas.openxmlformats.org/drawingml/2006/table">
            <a:tbl>
              <a:tblPr firstRow="1" bandRow="1">
                <a:tableStyleId>{5C22544A-7EE6-4342-B048-85BDC9FD1C3A}</a:tableStyleId>
              </a:tblPr>
              <a:tblGrid>
                <a:gridCol w="3968501">
                  <a:extLst>
                    <a:ext uri="{9D8B030D-6E8A-4147-A177-3AD203B41FA5}">
                      <a16:colId xmlns:a16="http://schemas.microsoft.com/office/drawing/2014/main" val="1161825779"/>
                    </a:ext>
                  </a:extLst>
                </a:gridCol>
                <a:gridCol w="3968501">
                  <a:extLst>
                    <a:ext uri="{9D8B030D-6E8A-4147-A177-3AD203B41FA5}">
                      <a16:colId xmlns:a16="http://schemas.microsoft.com/office/drawing/2014/main" val="4288028644"/>
                    </a:ext>
                  </a:extLst>
                </a:gridCol>
              </a:tblGrid>
              <a:tr h="401609">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W3C Semantic Sensor Network Ontology (SSN) upper-level terms:</a:t>
                      </a:r>
                    </a:p>
                  </a:txBody>
                  <a:tcPr marL="79490" marR="79490" marT="39745" marB="39745"/>
                </a:tc>
                <a:tc hMerge="1">
                  <a:txBody>
                    <a:bodyPr/>
                    <a:lstStyle/>
                    <a:p>
                      <a:endParaRPr lang="en-US" dirty="0"/>
                    </a:p>
                  </a:txBody>
                  <a:tcPr/>
                </a:tc>
                <a:extLst>
                  <a:ext uri="{0D108BD9-81ED-4DB2-BD59-A6C34878D82A}">
                    <a16:rowId xmlns:a16="http://schemas.microsoft.com/office/drawing/2014/main" val="741343902"/>
                  </a:ext>
                </a:extLst>
              </a:tr>
              <a:tr h="1045845">
                <a:tc>
                  <a:txBody>
                    <a:bodyPr/>
                    <a:lstStyle/>
                    <a:p>
                      <a:r>
                        <a:rPr lang="en-US" sz="2400" dirty="0"/>
                        <a:t>	Feature of Interest</a:t>
                      </a:r>
                    </a:p>
                    <a:p>
                      <a:r>
                        <a:rPr lang="en-US" sz="2400" dirty="0"/>
                        <a:t>	Quantity Kind</a:t>
                      </a:r>
                    </a:p>
                    <a:p>
                      <a:r>
                        <a:rPr lang="en-US" sz="2400" dirty="0"/>
                        <a:t>	Measurement Property</a:t>
                      </a:r>
                    </a:p>
                  </a:txBody>
                  <a:tcPr marL="79490" marR="79490" marT="39745" marB="39745">
                    <a:solidFill>
                      <a:srgbClr val="FFFF00"/>
                    </a:solidFill>
                  </a:tcPr>
                </a:tc>
                <a:tc>
                  <a:txBody>
                    <a:bodyPr/>
                    <a:lstStyle/>
                    <a:p>
                      <a:pPr marL="739775" indent="0"/>
                      <a:r>
                        <a:rPr lang="en-US" sz="2400" dirty="0"/>
                        <a:t>Place</a:t>
                      </a:r>
                    </a:p>
                    <a:p>
                      <a:pPr marL="739775" indent="0"/>
                      <a:r>
                        <a:rPr lang="en-US" sz="2400" dirty="0"/>
                        <a:t>Platform</a:t>
                      </a:r>
                    </a:p>
                    <a:p>
                      <a:pPr marL="739775" indent="0"/>
                      <a:r>
                        <a:rPr lang="en-US" sz="2400" dirty="0"/>
                        <a:t>Process</a:t>
                      </a:r>
                    </a:p>
                  </a:txBody>
                  <a:tcPr marL="79490" marR="79490" marT="39745" marB="39745">
                    <a:solidFill>
                      <a:srgbClr val="FFFF00"/>
                    </a:solidFill>
                  </a:tcPr>
                </a:tc>
                <a:extLst>
                  <a:ext uri="{0D108BD9-81ED-4DB2-BD59-A6C34878D82A}">
                    <a16:rowId xmlns:a16="http://schemas.microsoft.com/office/drawing/2014/main" val="2465972670"/>
                  </a:ext>
                </a:extLst>
              </a:tr>
            </a:tbl>
          </a:graphicData>
        </a:graphic>
      </p:graphicFrame>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40DBDD-B8CD-4AC4-A7CA-1E5817A20582}" type="slidenum">
              <a:rPr kumimoji="0" lang="en-US" sz="20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20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95658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a:srcRect l="5615" t="16494" r="7291" b="46274"/>
          <a:stretch/>
        </p:blipFill>
        <p:spPr>
          <a:xfrm>
            <a:off x="-108455" y="111332"/>
            <a:ext cx="12235719" cy="294226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CE4744-AC84-464A-839D-5781F7554E44}"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
        <p:nvSpPr>
          <p:cNvPr id="7" name="Rectangle 6"/>
          <p:cNvSpPr/>
          <p:nvPr/>
        </p:nvSpPr>
        <p:spPr>
          <a:xfrm>
            <a:off x="4871405" y="548096"/>
            <a:ext cx="7035033" cy="1032206"/>
          </a:xfrm>
          <a:prstGeom prst="rect">
            <a:avLst/>
          </a:prstGeom>
        </p:spPr>
        <p:txBody>
          <a:bodyPr wrap="square">
            <a:spAutoFit/>
          </a:bodyPr>
          <a:lstStyle/>
          <a:p>
            <a:pPr marL="0" marR="0" lvl="0" indent="0" algn="r" defTabSz="914400" rtl="0" eaLnBrk="1" fontAlgn="auto" latinLnBrk="0" hangingPunct="1">
              <a:lnSpc>
                <a:spcPct val="107000"/>
              </a:lnSpc>
              <a:spcBef>
                <a:spcPts val="0"/>
              </a:spcBef>
              <a:spcAft>
                <a:spcPts val="800"/>
              </a:spcAft>
              <a:buClrTx/>
              <a:buSzTx/>
              <a:buFontTx/>
              <a:buNone/>
              <a:tabLst/>
              <a:defRPr/>
            </a:pPr>
            <a:r>
              <a:rPr kumimoji="0" lang="en-US" sz="6000" b="0" i="0" u="none" strike="noStrike" kern="1200" cap="none" spc="0" normalizeH="0" baseline="0" noProof="0" dirty="0">
                <a:ln>
                  <a:noFill/>
                </a:ln>
                <a:solidFill>
                  <a:srgbClr val="0070C0"/>
                </a:solidFill>
                <a:effectLst/>
                <a:uLnTx/>
                <a:uFillTx/>
                <a:latin typeface="Gill Sans MT" panose="020B0502020104020203" pitchFamily="34" charset="0"/>
                <a:ea typeface="Calibri" panose="020F0502020204030204" pitchFamily="34" charset="0"/>
                <a:cs typeface="Times New Roman" panose="02020603050405020304" pitchFamily="18" charset="0"/>
              </a:rPr>
              <a:t>semantic web journal</a:t>
            </a:r>
            <a:endParaRPr kumimoji="0" lang="en-US" sz="36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8" name="Content Placeholder 4"/>
          <p:cNvPicPr>
            <a:picLocks noChangeAspect="1"/>
          </p:cNvPicPr>
          <p:nvPr/>
        </p:nvPicPr>
        <p:blipFill rotWithShape="1">
          <a:blip r:embed="rId2"/>
          <a:srcRect l="21857" t="54134" r="22112" b="15566"/>
          <a:stretch/>
        </p:blipFill>
        <p:spPr bwMode="auto">
          <a:xfrm>
            <a:off x="129473" y="3490357"/>
            <a:ext cx="12062527" cy="367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38359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73155-4E2F-4386-BBC5-A7DBD8109417}"/>
              </a:ext>
            </a:extLst>
          </p:cNvPr>
          <p:cNvSpPr>
            <a:spLocks noGrp="1"/>
          </p:cNvSpPr>
          <p:nvPr>
            <p:ph type="title"/>
          </p:nvPr>
        </p:nvSpPr>
        <p:spPr/>
        <p:txBody>
          <a:bodyPr/>
          <a:lstStyle/>
          <a:p>
            <a:r>
              <a:rPr lang="en-US" dirty="0"/>
              <a:t>ISO </a:t>
            </a:r>
            <a:r>
              <a:rPr lang="en-US" dirty="0" smtClean="0"/>
              <a:t>21838-1: Definition of ‘ontology’</a:t>
            </a:r>
            <a:endParaRPr lang="en-US" dirty="0"/>
          </a:p>
        </p:txBody>
      </p:sp>
      <p:sp>
        <p:nvSpPr>
          <p:cNvPr id="3" name="Content Placeholder 2">
            <a:extLst>
              <a:ext uri="{FF2B5EF4-FFF2-40B4-BE49-F238E27FC236}">
                <a16:creationId xmlns:a16="http://schemas.microsoft.com/office/drawing/2014/main" id="{A3919DAC-ED46-409F-8CB6-5C56F58C3693}"/>
              </a:ext>
            </a:extLst>
          </p:cNvPr>
          <p:cNvSpPr>
            <a:spLocks noGrp="1"/>
          </p:cNvSpPr>
          <p:nvPr>
            <p:ph idx="1"/>
          </p:nvPr>
        </p:nvSpPr>
        <p:spPr/>
        <p:txBody>
          <a:bodyPr/>
          <a:lstStyle/>
          <a:p>
            <a:pPr marL="0" indent="0">
              <a:buNone/>
            </a:pPr>
            <a:r>
              <a:rPr lang="en-US" b="1" dirty="0"/>
              <a:t>ontology </a:t>
            </a:r>
            <a:r>
              <a:rPr lang="en-US" dirty="0"/>
              <a:t>=def.  collection of </a:t>
            </a:r>
            <a:r>
              <a:rPr lang="en-US" i="1" dirty="0"/>
              <a:t>terms</a:t>
            </a:r>
            <a:r>
              <a:rPr lang="en-US" dirty="0"/>
              <a:t>, </a:t>
            </a:r>
            <a:r>
              <a:rPr lang="en-US" i="1" dirty="0"/>
              <a:t>relational expressions</a:t>
            </a:r>
            <a:r>
              <a:rPr lang="en-US" dirty="0"/>
              <a:t> and associated natural-language </a:t>
            </a:r>
            <a:r>
              <a:rPr lang="en-US" i="1" dirty="0"/>
              <a:t>definitions</a:t>
            </a:r>
            <a:r>
              <a:rPr lang="en-US" dirty="0"/>
              <a:t> together with one or more </a:t>
            </a:r>
            <a:r>
              <a:rPr lang="en-US" i="1" dirty="0"/>
              <a:t>formal theories</a:t>
            </a:r>
            <a:r>
              <a:rPr lang="en-US" dirty="0"/>
              <a:t> designed to capture the intended interpretations of these definitions</a:t>
            </a:r>
          </a:p>
          <a:p>
            <a:pPr marL="0" indent="0">
              <a:buNone/>
            </a:pPr>
            <a:r>
              <a:rPr lang="en-US" b="1" dirty="0"/>
              <a:t>domain </a:t>
            </a:r>
            <a:r>
              <a:rPr lang="en-US" dirty="0"/>
              <a:t>=def. collection of </a:t>
            </a:r>
            <a:r>
              <a:rPr lang="en-US" i="1" dirty="0"/>
              <a:t>entities</a:t>
            </a:r>
            <a:r>
              <a:rPr lang="en-US" dirty="0"/>
              <a:t> of interest to a certain community or discipline</a:t>
            </a:r>
          </a:p>
          <a:p>
            <a:pPr marL="0" indent="0">
              <a:buNone/>
            </a:pPr>
            <a:r>
              <a:rPr lang="en-US" b="1" dirty="0"/>
              <a:t>domain ontology </a:t>
            </a:r>
            <a:r>
              <a:rPr lang="en-US" dirty="0"/>
              <a:t>=def. </a:t>
            </a:r>
            <a:r>
              <a:rPr lang="en-US" i="1" dirty="0"/>
              <a:t>ontology</a:t>
            </a:r>
            <a:r>
              <a:rPr lang="en-US" b="1" dirty="0"/>
              <a:t> </a:t>
            </a:r>
            <a:r>
              <a:rPr lang="en-US" dirty="0"/>
              <a:t>whose </a:t>
            </a:r>
            <a:r>
              <a:rPr lang="en-US" i="1" dirty="0"/>
              <a:t>terms</a:t>
            </a:r>
            <a:r>
              <a:rPr lang="en-US" dirty="0"/>
              <a:t> represent </a:t>
            </a:r>
            <a:r>
              <a:rPr lang="en-US" i="1" dirty="0"/>
              <a:t>classes</a:t>
            </a:r>
            <a:r>
              <a:rPr lang="en-US" dirty="0"/>
              <a:t> or </a:t>
            </a:r>
            <a:r>
              <a:rPr lang="en-US" i="1" dirty="0"/>
              <a:t>types</a:t>
            </a:r>
            <a:r>
              <a:rPr lang="en-US" dirty="0"/>
              <a:t> in some </a:t>
            </a:r>
            <a:r>
              <a:rPr lang="en-US" i="1" dirty="0"/>
              <a:t>domain</a:t>
            </a:r>
            <a:endParaRPr lang="en-US" b="1" dirty="0"/>
          </a:p>
          <a:p>
            <a:endParaRPr lang="en-US" dirty="0"/>
          </a:p>
        </p:txBody>
      </p:sp>
      <p:sp>
        <p:nvSpPr>
          <p:cNvPr id="4" name="Slide Number Placeholder 3">
            <a:extLst>
              <a:ext uri="{FF2B5EF4-FFF2-40B4-BE49-F238E27FC236}">
                <a16:creationId xmlns:a16="http://schemas.microsoft.com/office/drawing/2014/main" id="{DB318AB5-2FD4-414C-8389-CB195B891A5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CE4744-AC84-464A-839D-5781F7554E44}"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016519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F0BB9-2B47-4551-A8FE-B8BEBFA8D0C9}"/>
              </a:ext>
            </a:extLst>
          </p:cNvPr>
          <p:cNvSpPr>
            <a:spLocks noGrp="1"/>
          </p:cNvSpPr>
          <p:nvPr>
            <p:ph type="title"/>
          </p:nvPr>
        </p:nvSpPr>
        <p:spPr/>
        <p:txBody>
          <a:bodyPr/>
          <a:lstStyle/>
          <a:p>
            <a:r>
              <a:rPr lang="en-US" dirty="0"/>
              <a:t>ISO </a:t>
            </a:r>
            <a:r>
              <a:rPr lang="en-US" dirty="0" smtClean="0"/>
              <a:t>21838-1: Definition of </a:t>
            </a:r>
            <a:r>
              <a:rPr lang="en-US" dirty="0"/>
              <a:t/>
            </a:r>
            <a:br>
              <a:rPr lang="en-US" dirty="0"/>
            </a:br>
            <a:r>
              <a:rPr lang="en-US" dirty="0" smtClean="0"/>
              <a:t>‘top-level ontology’</a:t>
            </a:r>
            <a:endParaRPr lang="en-US" dirty="0"/>
          </a:p>
        </p:txBody>
      </p:sp>
      <p:sp>
        <p:nvSpPr>
          <p:cNvPr id="3" name="Content Placeholder 2">
            <a:extLst>
              <a:ext uri="{FF2B5EF4-FFF2-40B4-BE49-F238E27FC236}">
                <a16:creationId xmlns:a16="http://schemas.microsoft.com/office/drawing/2014/main" id="{011B5DBB-270A-4128-99DE-BD487B56B5CD}"/>
              </a:ext>
            </a:extLst>
          </p:cNvPr>
          <p:cNvSpPr>
            <a:spLocks noGrp="1"/>
          </p:cNvSpPr>
          <p:nvPr>
            <p:ph idx="1"/>
          </p:nvPr>
        </p:nvSpPr>
        <p:spPr>
          <a:xfrm>
            <a:off x="609600" y="1830388"/>
            <a:ext cx="10972800" cy="4525963"/>
          </a:xfrm>
        </p:spPr>
        <p:txBody>
          <a:bodyPr/>
          <a:lstStyle/>
          <a:p>
            <a:pPr marL="0" indent="0">
              <a:buNone/>
            </a:pPr>
            <a:r>
              <a:rPr lang="en-US" b="1" dirty="0"/>
              <a:t>category </a:t>
            </a:r>
            <a:r>
              <a:rPr lang="en-US" dirty="0"/>
              <a:t>=def. general </a:t>
            </a:r>
            <a:r>
              <a:rPr lang="en-US" i="1" dirty="0"/>
              <a:t>class</a:t>
            </a:r>
            <a:r>
              <a:rPr lang="en-US" dirty="0"/>
              <a:t> or type that is shared across many different </a:t>
            </a:r>
            <a:r>
              <a:rPr lang="en-US" i="1" dirty="0"/>
              <a:t>domains</a:t>
            </a:r>
            <a:r>
              <a:rPr lang="en-US" dirty="0"/>
              <a:t> and is represented by a domain-neutral </a:t>
            </a:r>
            <a:r>
              <a:rPr lang="en-US" i="1" dirty="0"/>
              <a:t>term</a:t>
            </a:r>
          </a:p>
          <a:p>
            <a:pPr marL="0" indent="0">
              <a:buNone/>
            </a:pPr>
            <a:r>
              <a:rPr lang="en-US" b="1" dirty="0"/>
              <a:t>top-level ontology (TLO) </a:t>
            </a:r>
            <a:r>
              <a:rPr lang="en-US" dirty="0"/>
              <a:t>=def. </a:t>
            </a:r>
            <a:r>
              <a:rPr lang="en-US" i="1" dirty="0"/>
              <a:t>ontology</a:t>
            </a:r>
            <a:r>
              <a:rPr lang="en-US" dirty="0"/>
              <a:t> that is created to represent the </a:t>
            </a:r>
            <a:r>
              <a:rPr lang="en-US" i="1" dirty="0"/>
              <a:t>categories</a:t>
            </a:r>
            <a:r>
              <a:rPr lang="en-US" dirty="0"/>
              <a:t> that are shared across a maximally broad range of </a:t>
            </a:r>
            <a:r>
              <a:rPr lang="en-US" i="1" dirty="0"/>
              <a:t>domains</a:t>
            </a: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BC940A82-BD6F-4F5C-A501-866D9C0D00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CE4744-AC84-464A-839D-5781F7554E44}"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163981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7630D-56AF-476E-9FA2-EE4584B7EB63}"/>
              </a:ext>
            </a:extLst>
          </p:cNvPr>
          <p:cNvSpPr>
            <a:spLocks noGrp="1"/>
          </p:cNvSpPr>
          <p:nvPr>
            <p:ph type="title"/>
          </p:nvPr>
        </p:nvSpPr>
        <p:spPr/>
        <p:txBody>
          <a:bodyPr/>
          <a:lstStyle/>
          <a:p>
            <a:r>
              <a:rPr lang="en-US" dirty="0"/>
              <a:t>Requirements </a:t>
            </a:r>
            <a:r>
              <a:rPr lang="en-US" dirty="0" smtClean="0"/>
              <a:t>(1) for </a:t>
            </a:r>
            <a:r>
              <a:rPr lang="en-US" dirty="0"/>
              <a:t>being a top-level </a:t>
            </a:r>
            <a:r>
              <a:rPr lang="en-US" dirty="0" smtClean="0"/>
              <a:t>ontology in accordance with ISO/IEC 21838 </a:t>
            </a:r>
            <a:endParaRPr lang="en-US" dirty="0"/>
          </a:p>
        </p:txBody>
      </p:sp>
      <p:sp>
        <p:nvSpPr>
          <p:cNvPr id="3" name="Content Placeholder 2">
            <a:extLst>
              <a:ext uri="{FF2B5EF4-FFF2-40B4-BE49-F238E27FC236}">
                <a16:creationId xmlns:a16="http://schemas.microsoft.com/office/drawing/2014/main" id="{298DADFD-2AE4-4B6C-8434-7FD99E718D35}"/>
              </a:ext>
            </a:extLst>
          </p:cNvPr>
          <p:cNvSpPr>
            <a:spLocks noGrp="1"/>
          </p:cNvSpPr>
          <p:nvPr>
            <p:ph idx="1"/>
          </p:nvPr>
        </p:nvSpPr>
        <p:spPr>
          <a:xfrm>
            <a:off x="609599" y="2171700"/>
            <a:ext cx="11423073" cy="3954464"/>
          </a:xfrm>
        </p:spPr>
        <p:txBody>
          <a:bodyPr/>
          <a:lstStyle/>
          <a:p>
            <a:pPr marL="457200" lvl="1" indent="0">
              <a:buNone/>
            </a:pPr>
            <a:r>
              <a:rPr lang="en-US" sz="4000" b="1" dirty="0" smtClean="0"/>
              <a:t>Shall include no domain-ontology content</a:t>
            </a:r>
          </a:p>
          <a:p>
            <a:pPr marL="457200" lvl="1" indent="0">
              <a:buNone/>
            </a:pPr>
            <a:r>
              <a:rPr lang="en-US" sz="4000" b="1" dirty="0" smtClean="0"/>
              <a:t>Shall </a:t>
            </a:r>
            <a:r>
              <a:rPr lang="en-US" sz="4000" b="1" dirty="0"/>
              <a:t>cover all entities (be maximally general</a:t>
            </a:r>
            <a:r>
              <a:rPr lang="en-US" sz="4000" b="1" dirty="0" smtClean="0"/>
              <a:t>)</a:t>
            </a:r>
            <a:endParaRPr lang="en-US" sz="4000" b="1" dirty="0" smtClean="0"/>
          </a:p>
        </p:txBody>
      </p:sp>
      <p:sp>
        <p:nvSpPr>
          <p:cNvPr id="4" name="Slide Number Placeholder 3">
            <a:extLst>
              <a:ext uri="{FF2B5EF4-FFF2-40B4-BE49-F238E27FC236}">
                <a16:creationId xmlns:a16="http://schemas.microsoft.com/office/drawing/2014/main" id="{8D3B8E78-32FA-4ECB-8FE4-7B102D6168D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CE4744-AC84-464A-839D-5781F7554E44}"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484003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7630D-56AF-476E-9FA2-EE4584B7EB63}"/>
              </a:ext>
            </a:extLst>
          </p:cNvPr>
          <p:cNvSpPr>
            <a:spLocks noGrp="1"/>
          </p:cNvSpPr>
          <p:nvPr>
            <p:ph type="title"/>
          </p:nvPr>
        </p:nvSpPr>
        <p:spPr/>
        <p:txBody>
          <a:bodyPr/>
          <a:lstStyle/>
          <a:p>
            <a:r>
              <a:rPr lang="en-US" dirty="0" smtClean="0"/>
              <a:t>How coverage </a:t>
            </a:r>
            <a:r>
              <a:rPr lang="en-US" dirty="0" smtClean="0"/>
              <a:t>achieved for data relating to:</a:t>
            </a:r>
            <a:endParaRPr lang="en-US" dirty="0"/>
          </a:p>
        </p:txBody>
      </p:sp>
      <p:sp>
        <p:nvSpPr>
          <p:cNvPr id="3" name="Content Placeholder 2">
            <a:extLst>
              <a:ext uri="{FF2B5EF4-FFF2-40B4-BE49-F238E27FC236}">
                <a16:creationId xmlns:a16="http://schemas.microsoft.com/office/drawing/2014/main" id="{298DADFD-2AE4-4B6C-8434-7FD99E718D35}"/>
              </a:ext>
            </a:extLst>
          </p:cNvPr>
          <p:cNvSpPr>
            <a:spLocks noGrp="1"/>
          </p:cNvSpPr>
          <p:nvPr>
            <p:ph sz="half" idx="1"/>
          </p:nvPr>
        </p:nvSpPr>
        <p:spPr>
          <a:xfrm>
            <a:off x="3933791" y="1650506"/>
            <a:ext cx="5745344" cy="4525963"/>
          </a:xfrm>
        </p:spPr>
        <p:txBody>
          <a:bodyPr/>
          <a:lstStyle/>
          <a:p>
            <a:pPr marL="0" indent="0">
              <a:buNone/>
            </a:pPr>
            <a:r>
              <a:rPr lang="en-US" sz="2700" dirty="0" smtClean="0"/>
              <a:t>Space </a:t>
            </a:r>
            <a:r>
              <a:rPr lang="en-US" sz="2700" dirty="0"/>
              <a:t>and time</a:t>
            </a:r>
          </a:p>
          <a:p>
            <a:pPr marL="0" indent="0">
              <a:buNone/>
            </a:pPr>
            <a:r>
              <a:rPr lang="en-US" sz="2700" dirty="0" smtClean="0"/>
              <a:t>Time </a:t>
            </a:r>
            <a:r>
              <a:rPr lang="en-US" sz="2700" dirty="0"/>
              <a:t>and change</a:t>
            </a:r>
          </a:p>
          <a:p>
            <a:pPr marL="0" indent="0">
              <a:buNone/>
            </a:pPr>
            <a:r>
              <a:rPr lang="en-US" sz="2700" dirty="0" smtClean="0"/>
              <a:t>Scale </a:t>
            </a:r>
            <a:r>
              <a:rPr lang="en-US" sz="2700" dirty="0"/>
              <a:t>and granularity</a:t>
            </a:r>
          </a:p>
          <a:p>
            <a:pPr marL="0" indent="0">
              <a:buNone/>
            </a:pPr>
            <a:r>
              <a:rPr lang="en-US" sz="2700" dirty="0" smtClean="0"/>
              <a:t>Attributes</a:t>
            </a:r>
          </a:p>
          <a:p>
            <a:pPr marL="0" indent="0">
              <a:buNone/>
            </a:pPr>
            <a:r>
              <a:rPr lang="en-US" sz="2700" dirty="0" smtClean="0"/>
              <a:t>Quantities</a:t>
            </a:r>
          </a:p>
          <a:p>
            <a:pPr marL="0" indent="0">
              <a:buNone/>
            </a:pPr>
            <a:r>
              <a:rPr lang="en-US" sz="2700" dirty="0" smtClean="0"/>
              <a:t>Processes</a:t>
            </a:r>
          </a:p>
          <a:p>
            <a:pPr marL="0" indent="0">
              <a:buNone/>
            </a:pPr>
            <a:r>
              <a:rPr lang="en-US" sz="2700" dirty="0" smtClean="0"/>
              <a:t>Causality</a:t>
            </a:r>
          </a:p>
          <a:p>
            <a:pPr marL="0" indent="0">
              <a:buNone/>
            </a:pPr>
            <a:r>
              <a:rPr lang="en-US" sz="2700" dirty="0" smtClean="0"/>
              <a:t>Information</a:t>
            </a:r>
          </a:p>
          <a:p>
            <a:pPr marL="0" indent="0">
              <a:buNone/>
            </a:pPr>
            <a:r>
              <a:rPr lang="en-US" sz="2700" dirty="0" smtClean="0"/>
              <a:t>Artifacts</a:t>
            </a:r>
          </a:p>
          <a:p>
            <a:pPr marL="0" indent="0">
              <a:buNone/>
            </a:pPr>
            <a:r>
              <a:rPr lang="en-US" sz="2700" dirty="0" smtClean="0"/>
              <a:t>Mental entities</a:t>
            </a:r>
            <a:endParaRPr lang="en-US" sz="2700" dirty="0"/>
          </a:p>
          <a:p>
            <a:pPr marL="457200" lvl="1" indent="0">
              <a:buNone/>
            </a:pPr>
            <a:endParaRPr lang="en-US" b="1" dirty="0"/>
          </a:p>
        </p:txBody>
      </p:sp>
      <p:sp>
        <p:nvSpPr>
          <p:cNvPr id="4" name="Slide Number Placeholder 3">
            <a:extLst>
              <a:ext uri="{FF2B5EF4-FFF2-40B4-BE49-F238E27FC236}">
                <a16:creationId xmlns:a16="http://schemas.microsoft.com/office/drawing/2014/main" id="{8D3B8E78-32FA-4ECB-8FE4-7B102D6168D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CE4744-AC84-464A-839D-5781F7554E44}"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627769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7630D-56AF-476E-9FA2-EE4584B7EB63}"/>
              </a:ext>
            </a:extLst>
          </p:cNvPr>
          <p:cNvSpPr>
            <a:spLocks noGrp="1"/>
          </p:cNvSpPr>
          <p:nvPr>
            <p:ph type="title"/>
          </p:nvPr>
        </p:nvSpPr>
        <p:spPr/>
        <p:txBody>
          <a:bodyPr/>
          <a:lstStyle/>
          <a:p>
            <a:r>
              <a:rPr lang="en-US" dirty="0"/>
              <a:t>Requirements </a:t>
            </a:r>
            <a:r>
              <a:rPr lang="en-US" dirty="0" smtClean="0"/>
              <a:t>(2) </a:t>
            </a:r>
            <a:r>
              <a:rPr lang="en-US" dirty="0"/>
              <a:t>for being a top-level ontology in accordance with ISO/IEC 21838 </a:t>
            </a:r>
            <a:endParaRPr lang="en-US" dirty="0"/>
          </a:p>
        </p:txBody>
      </p:sp>
      <p:sp>
        <p:nvSpPr>
          <p:cNvPr id="3" name="Content Placeholder 2">
            <a:extLst>
              <a:ext uri="{FF2B5EF4-FFF2-40B4-BE49-F238E27FC236}">
                <a16:creationId xmlns:a16="http://schemas.microsoft.com/office/drawing/2014/main" id="{298DADFD-2AE4-4B6C-8434-7FD99E718D35}"/>
              </a:ext>
            </a:extLst>
          </p:cNvPr>
          <p:cNvSpPr>
            <a:spLocks noGrp="1"/>
          </p:cNvSpPr>
          <p:nvPr>
            <p:ph idx="1"/>
          </p:nvPr>
        </p:nvSpPr>
        <p:spPr>
          <a:xfrm>
            <a:off x="757381" y="2098965"/>
            <a:ext cx="10972800" cy="4525963"/>
          </a:xfrm>
        </p:spPr>
        <p:txBody>
          <a:bodyPr/>
          <a:lstStyle/>
          <a:p>
            <a:pPr marL="457200" lvl="1" indent="0">
              <a:buNone/>
            </a:pPr>
            <a:r>
              <a:rPr lang="en-US" sz="3600" b="1" dirty="0" smtClean="0"/>
              <a:t>Shall be available as:</a:t>
            </a:r>
            <a:endParaRPr lang="en-US" sz="3600" b="1" dirty="0"/>
          </a:p>
          <a:p>
            <a:pPr marL="971550" lvl="1" indent="-514350">
              <a:buAutoNum type="arabicPeriod"/>
            </a:pPr>
            <a:r>
              <a:rPr lang="en-US" sz="3600" b="1" dirty="0"/>
              <a:t>textual </a:t>
            </a:r>
            <a:r>
              <a:rPr lang="en-US" sz="3600" b="1" dirty="0" smtClean="0"/>
              <a:t>artefact (terms + definitions)</a:t>
            </a:r>
            <a:endParaRPr lang="en-US" sz="3600" b="1" dirty="0"/>
          </a:p>
          <a:p>
            <a:pPr marL="971550" lvl="1" indent="-514350">
              <a:buAutoNum type="arabicPeriod"/>
            </a:pPr>
            <a:r>
              <a:rPr lang="en-US" sz="3600" b="1" dirty="0" smtClean="0"/>
              <a:t>OWL </a:t>
            </a:r>
            <a:r>
              <a:rPr lang="en-US" sz="3600" b="1" dirty="0"/>
              <a:t>axiomatization</a:t>
            </a:r>
          </a:p>
          <a:p>
            <a:pPr marL="971550" lvl="1" indent="-514350">
              <a:buAutoNum type="arabicPeriod"/>
            </a:pPr>
            <a:r>
              <a:rPr lang="en-US" sz="3600" b="1" dirty="0" smtClean="0"/>
              <a:t>CL/FOL axiomatization</a:t>
            </a:r>
          </a:p>
          <a:p>
            <a:pPr marL="457200" lvl="1" indent="0">
              <a:buNone/>
            </a:pPr>
            <a:r>
              <a:rPr lang="en-US" sz="3600" b="1" dirty="0" smtClean="0"/>
              <a:t>With proof of consistency for 3. and proof of derivability of 2. from 3.</a:t>
            </a:r>
            <a:endParaRPr lang="en-US" sz="3600" b="1" dirty="0"/>
          </a:p>
          <a:p>
            <a:pPr marL="971550" lvl="1" indent="-514350">
              <a:buAutoNum type="arabicPeriod"/>
            </a:pPr>
            <a:endParaRPr lang="en-US" b="1" dirty="0"/>
          </a:p>
        </p:txBody>
      </p:sp>
      <p:sp>
        <p:nvSpPr>
          <p:cNvPr id="4" name="Slide Number Placeholder 3">
            <a:extLst>
              <a:ext uri="{FF2B5EF4-FFF2-40B4-BE49-F238E27FC236}">
                <a16:creationId xmlns:a16="http://schemas.microsoft.com/office/drawing/2014/main" id="{8D3B8E78-32FA-4ECB-8FE4-7B102D6168D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CE4744-AC84-464A-839D-5781F7554E44}"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44314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Top-Level Ontologies</a:t>
            </a:r>
            <a:endParaRPr lang="en-US" dirty="0"/>
          </a:p>
        </p:txBody>
      </p:sp>
      <p:sp>
        <p:nvSpPr>
          <p:cNvPr id="3" name="Content Placeholder 2"/>
          <p:cNvSpPr>
            <a:spLocks noGrp="1"/>
          </p:cNvSpPr>
          <p:nvPr>
            <p:ph idx="1"/>
          </p:nvPr>
        </p:nvSpPr>
        <p:spPr/>
        <p:txBody>
          <a:bodyPr/>
          <a:lstStyle/>
          <a:p>
            <a:r>
              <a:rPr lang="en-US" dirty="0" smtClean="0"/>
              <a:t>Basic Formal Ontology (BFO)</a:t>
            </a:r>
          </a:p>
          <a:p>
            <a:r>
              <a:rPr lang="en-US" dirty="0" smtClean="0"/>
              <a:t>Domain Ontology for Linguistic and Cognitive Engineering (DOLCE)</a:t>
            </a:r>
          </a:p>
          <a:p>
            <a:r>
              <a:rPr lang="en-US" dirty="0" smtClean="0"/>
              <a:t>Suggested </a:t>
            </a:r>
            <a:r>
              <a:rPr lang="en-US" dirty="0" smtClean="0"/>
              <a:t>Upper Merged Ontology (SUMO)</a:t>
            </a:r>
          </a:p>
          <a:p>
            <a:endParaRPr lang="en-US" dirty="0"/>
          </a:p>
        </p:txBody>
      </p:sp>
      <p:sp>
        <p:nvSpPr>
          <p:cNvPr id="4" name="Slide Number Placeholder 3"/>
          <p:cNvSpPr>
            <a:spLocks noGrp="1"/>
          </p:cNvSpPr>
          <p:nvPr>
            <p:ph type="sldNum" sz="quarter" idx="12"/>
          </p:nvPr>
        </p:nvSpPr>
        <p:spPr/>
        <p:txBody>
          <a:bodyPr/>
          <a:lstStyle/>
          <a:p>
            <a:pPr>
              <a:defRPr/>
            </a:pPr>
            <a:fld id="{C8CE4744-AC84-464A-839D-5781F7554E44}" type="slidenum">
              <a:rPr lang="en-US" altLang="en-US" smtClean="0"/>
              <a:pPr>
                <a:defRPr/>
              </a:pPr>
              <a:t>17</a:t>
            </a:fld>
            <a:endParaRPr lang="en-US" altLang="en-US"/>
          </a:p>
        </p:txBody>
      </p:sp>
    </p:spTree>
    <p:extLst>
      <p:ext uri="{BB962C8B-B14F-4D97-AF65-F5344CB8AC3E}">
        <p14:creationId xmlns:p14="http://schemas.microsoft.com/office/powerpoint/2010/main" val="16967010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19652" t="16148" r="18873" b="4836"/>
          <a:stretch/>
        </p:blipFill>
        <p:spPr>
          <a:xfrm>
            <a:off x="33276" y="0"/>
            <a:ext cx="9485477" cy="6858000"/>
          </a:xfrm>
          <a:prstGeom prst="rect">
            <a:avLst/>
          </a:prstGeom>
        </p:spPr>
      </p:pic>
      <p:sp>
        <p:nvSpPr>
          <p:cNvPr id="4" name="Slide Number Placeholder 3"/>
          <p:cNvSpPr>
            <a:spLocks noGrp="1"/>
          </p:cNvSpPr>
          <p:nvPr>
            <p:ph type="sldNum" sz="quarter" idx="12"/>
          </p:nvPr>
        </p:nvSpPr>
        <p:spPr/>
        <p:txBody>
          <a:bodyPr/>
          <a:lstStyle/>
          <a:p>
            <a:pPr>
              <a:defRPr/>
            </a:pPr>
            <a:fld id="{C8CE4744-AC84-464A-839D-5781F7554E44}" type="slidenum">
              <a:rPr lang="en-US" altLang="en-US" sz="2000" smtClean="0"/>
              <a:pPr>
                <a:defRPr/>
              </a:pPr>
              <a:t>18</a:t>
            </a:fld>
            <a:endParaRPr lang="en-US" altLang="en-US" sz="2000"/>
          </a:p>
        </p:txBody>
      </p:sp>
      <p:sp>
        <p:nvSpPr>
          <p:cNvPr id="5" name="Rectangle 4"/>
          <p:cNvSpPr/>
          <p:nvPr/>
        </p:nvSpPr>
        <p:spPr>
          <a:xfrm>
            <a:off x="5694067" y="5600843"/>
            <a:ext cx="621695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smtClean="0">
                <a:ln>
                  <a:noFill/>
                </a:ln>
                <a:solidFill>
                  <a:prstClr val="black"/>
                </a:solidFill>
                <a:effectLst/>
                <a:uLnTx/>
                <a:uFillTx/>
                <a:latin typeface="Calibri" panose="020F0502020204030204"/>
                <a:ea typeface="+mn-ea"/>
                <a:cs typeface="+mn-cs"/>
                <a:hlinkClick r:id="rId3"/>
              </a:rPr>
              <a:t>iso.org/standard/74572.html</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52109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rotWithShape="1">
          <a:blip r:embed="rId2"/>
          <a:srcRect t="14348" b="4838"/>
          <a:stretch/>
        </p:blipFill>
        <p:spPr>
          <a:xfrm>
            <a:off x="0" y="-32856"/>
            <a:ext cx="12192000" cy="5542206"/>
          </a:xfrm>
          <a:prstGeom prst="rect">
            <a:avLst/>
          </a:prstGeom>
        </p:spPr>
      </p:pic>
      <p:sp>
        <p:nvSpPr>
          <p:cNvPr id="4" name="Slide Number Placeholder 3"/>
          <p:cNvSpPr>
            <a:spLocks noGrp="1"/>
          </p:cNvSpPr>
          <p:nvPr>
            <p:ph type="sldNum" sz="quarter" idx="12"/>
          </p:nvPr>
        </p:nvSpPr>
        <p:spPr/>
        <p:txBody>
          <a:bodyPr/>
          <a:lstStyle/>
          <a:p>
            <a:pPr>
              <a:defRPr/>
            </a:pPr>
            <a:fld id="{C8CE4744-AC84-464A-839D-5781F7554E44}" type="slidenum">
              <a:rPr lang="en-US" altLang="en-US" smtClean="0"/>
              <a:pPr>
                <a:defRPr/>
              </a:pPr>
              <a:t>19</a:t>
            </a:fld>
            <a:endParaRPr lang="en-US" altLang="en-US"/>
          </a:p>
        </p:txBody>
      </p:sp>
      <p:sp>
        <p:nvSpPr>
          <p:cNvPr id="7" name="Rectangle 6"/>
          <p:cNvSpPr/>
          <p:nvPr/>
        </p:nvSpPr>
        <p:spPr>
          <a:xfrm>
            <a:off x="2161390" y="5954139"/>
            <a:ext cx="8886856" cy="584775"/>
          </a:xfrm>
          <a:prstGeom prst="rect">
            <a:avLst/>
          </a:prstGeom>
        </p:spPr>
        <p:txBody>
          <a:bodyPr wrap="none">
            <a:spAutoFit/>
          </a:bodyPr>
          <a:lstStyle/>
          <a:p>
            <a:r>
              <a:rPr lang="en-US" sz="3200" dirty="0">
                <a:hlinkClick r:id="rId3"/>
              </a:rPr>
              <a:t>https://standards.iso.org/iso-iec/21838/-2/ed-1/en/</a:t>
            </a:r>
            <a:endParaRPr lang="en-US" sz="3200" dirty="0"/>
          </a:p>
        </p:txBody>
      </p:sp>
    </p:spTree>
    <p:extLst>
      <p:ext uri="{BB962C8B-B14F-4D97-AF65-F5344CB8AC3E}">
        <p14:creationId xmlns:p14="http://schemas.microsoft.com/office/powerpoint/2010/main" val="19999016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rotWithShape="1">
          <a:blip r:embed="rId2"/>
          <a:srcRect l="-2870" t="13855" r="2870" b="8191"/>
          <a:stretch/>
        </p:blipFill>
        <p:spPr>
          <a:xfrm>
            <a:off x="-284355" y="0"/>
            <a:ext cx="12476355" cy="5470707"/>
          </a:xfrm>
          <a:prstGeom prst="rect">
            <a:avLst/>
          </a:prstGeom>
        </p:spPr>
      </p:pic>
      <p:sp>
        <p:nvSpPr>
          <p:cNvPr id="4" name="Slide Number Placeholder 3"/>
          <p:cNvSpPr>
            <a:spLocks noGrp="1"/>
          </p:cNvSpPr>
          <p:nvPr>
            <p:ph type="sldNum" sz="quarter" idx="12"/>
          </p:nvPr>
        </p:nvSpPr>
        <p:spPr/>
        <p:txBody>
          <a:bodyPr/>
          <a:lstStyle/>
          <a:p>
            <a:pPr>
              <a:defRPr/>
            </a:pPr>
            <a:fld id="{C8CE4744-AC84-464A-839D-5781F7554E44}" type="slidenum">
              <a:rPr lang="en-US" altLang="en-US" smtClean="0"/>
              <a:pPr>
                <a:defRPr/>
              </a:pPr>
              <a:t>20</a:t>
            </a:fld>
            <a:endParaRPr lang="en-US" altLang="en-US"/>
          </a:p>
        </p:txBody>
      </p:sp>
      <p:sp>
        <p:nvSpPr>
          <p:cNvPr id="7" name="Rectangle 6"/>
          <p:cNvSpPr/>
          <p:nvPr/>
        </p:nvSpPr>
        <p:spPr>
          <a:xfrm>
            <a:off x="4468536" y="5328754"/>
            <a:ext cx="7267118" cy="584775"/>
          </a:xfrm>
          <a:prstGeom prst="rect">
            <a:avLst/>
          </a:prstGeom>
        </p:spPr>
        <p:txBody>
          <a:bodyPr wrap="none">
            <a:spAutoFit/>
          </a:bodyPr>
          <a:lstStyle/>
          <a:p>
            <a:r>
              <a:rPr lang="en-US" sz="3200" dirty="0">
                <a:hlinkClick r:id="rId3"/>
              </a:rPr>
              <a:t>https://www.iso.org/standard/78927.html</a:t>
            </a:r>
            <a:endParaRPr lang="en-US" sz="3200" dirty="0"/>
          </a:p>
        </p:txBody>
      </p:sp>
    </p:spTree>
    <p:extLst>
      <p:ext uri="{BB962C8B-B14F-4D97-AF65-F5344CB8AC3E}">
        <p14:creationId xmlns:p14="http://schemas.microsoft.com/office/powerpoint/2010/main" val="42472635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rotWithShape="1">
          <a:blip r:embed="rId2"/>
          <a:srcRect t="14885" r="22175" b="10380"/>
          <a:stretch/>
        </p:blipFill>
        <p:spPr>
          <a:xfrm>
            <a:off x="-1" y="0"/>
            <a:ext cx="12089501" cy="6530375"/>
          </a:xfrm>
          <a:prstGeom prst="rect">
            <a:avLst/>
          </a:prstGeom>
        </p:spPr>
      </p:pic>
      <p:sp>
        <p:nvSpPr>
          <p:cNvPr id="4" name="Slide Number Placeholder 3"/>
          <p:cNvSpPr>
            <a:spLocks noGrp="1"/>
          </p:cNvSpPr>
          <p:nvPr>
            <p:ph type="sldNum" sz="quarter" idx="12"/>
          </p:nvPr>
        </p:nvSpPr>
        <p:spPr/>
        <p:txBody>
          <a:bodyPr/>
          <a:lstStyle/>
          <a:p>
            <a:pPr>
              <a:defRPr/>
            </a:pPr>
            <a:fld id="{C8CE4744-AC84-464A-839D-5781F7554E44}" type="slidenum">
              <a:rPr lang="en-US" altLang="en-US" smtClean="0"/>
              <a:pPr>
                <a:defRPr/>
              </a:pPr>
              <a:t>21</a:t>
            </a:fld>
            <a:endParaRPr lang="en-US" altLang="en-US"/>
          </a:p>
        </p:txBody>
      </p:sp>
      <p:sp>
        <p:nvSpPr>
          <p:cNvPr id="6" name="Rectangle 5"/>
          <p:cNvSpPr/>
          <p:nvPr/>
        </p:nvSpPr>
        <p:spPr>
          <a:xfrm>
            <a:off x="4672897" y="5639577"/>
            <a:ext cx="7267118" cy="584775"/>
          </a:xfrm>
          <a:prstGeom prst="rect">
            <a:avLst/>
          </a:prstGeom>
        </p:spPr>
        <p:txBody>
          <a:bodyPr wrap="none">
            <a:spAutoFit/>
          </a:bodyPr>
          <a:lstStyle/>
          <a:p>
            <a:r>
              <a:rPr lang="en-US" sz="3200" dirty="0">
                <a:hlinkClick r:id="rId3"/>
              </a:rPr>
              <a:t>https://www.iso.org/standard/78928.html</a:t>
            </a:r>
            <a:endParaRPr lang="en-US" sz="3200" dirty="0"/>
          </a:p>
        </p:txBody>
      </p:sp>
    </p:spTree>
    <p:extLst>
      <p:ext uri="{BB962C8B-B14F-4D97-AF65-F5344CB8AC3E}">
        <p14:creationId xmlns:p14="http://schemas.microsoft.com/office/powerpoint/2010/main" val="34015602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danlinstedt.com/wp-content/uploads/2010/03/hub-spok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25290" y="1390877"/>
            <a:ext cx="8570855" cy="546712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36395" y="339775"/>
            <a:ext cx="10832123" cy="970171"/>
          </a:xfrm>
        </p:spPr>
        <p:txBody>
          <a:bodyPr>
            <a:noAutofit/>
          </a:bodyPr>
          <a:lstStyle/>
          <a:p>
            <a:r>
              <a:rPr lang="en-US" sz="3600" dirty="0" smtClean="0"/>
              <a:t>hub and </a:t>
            </a:r>
            <a:r>
              <a:rPr lang="en-US" sz="3600" dirty="0"/>
              <a:t>spokes </a:t>
            </a:r>
            <a:r>
              <a:rPr lang="en-US" sz="3600" dirty="0" smtClean="0"/>
              <a:t>approach to the creation of suites of interoperable ontology modules</a:t>
            </a:r>
            <a:endParaRPr lang="en-US" sz="3600" dirty="0"/>
          </a:p>
        </p:txBody>
      </p:sp>
      <p:sp>
        <p:nvSpPr>
          <p:cNvPr id="4" name="Oval 3"/>
          <p:cNvSpPr/>
          <p:nvPr/>
        </p:nvSpPr>
        <p:spPr>
          <a:xfrm>
            <a:off x="6066816" y="3679437"/>
            <a:ext cx="675409" cy="727364"/>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94883" rtl="0" eaLnBrk="1" fontAlgn="auto" latinLnBrk="0" hangingPunct="1">
              <a:lnSpc>
                <a:spcPct val="100000"/>
              </a:lnSpc>
              <a:spcBef>
                <a:spcPts val="0"/>
              </a:spcBef>
              <a:spcAft>
                <a:spcPts val="0"/>
              </a:spcAft>
              <a:buClrTx/>
              <a:buSzTx/>
              <a:buFontTx/>
              <a:buNone/>
              <a:tabLst/>
              <a:defRPr/>
            </a:pPr>
            <a:endParaRPr kumimoji="0" lang="en-US" sz="1565"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3DB2879F-95F2-4EAD-A729-8BA47B329FB1}"/>
              </a:ext>
            </a:extLst>
          </p:cNvPr>
          <p:cNvSpPr txBox="1"/>
          <p:nvPr/>
        </p:nvSpPr>
        <p:spPr>
          <a:xfrm>
            <a:off x="6023273" y="3787119"/>
            <a:ext cx="831273" cy="512000"/>
          </a:xfrm>
          <a:prstGeom prst="rect">
            <a:avLst/>
          </a:prstGeom>
          <a:noFill/>
        </p:spPr>
        <p:txBody>
          <a:bodyPr wrap="square" rtlCol="0">
            <a:spAutoFit/>
          </a:bodyPr>
          <a:lstStyle/>
          <a:p>
            <a:pPr marL="0" marR="0" lvl="0" indent="0" algn="l" defTabSz="623438" rtl="0" eaLnBrk="1" fontAlgn="auto" latinLnBrk="0" hangingPunct="1">
              <a:lnSpc>
                <a:spcPct val="100000"/>
              </a:lnSpc>
              <a:spcBef>
                <a:spcPts val="0"/>
              </a:spcBef>
              <a:spcAft>
                <a:spcPts val="0"/>
              </a:spcAft>
              <a:buClrTx/>
              <a:buSzTx/>
              <a:buFontTx/>
              <a:buNone/>
              <a:tabLst/>
              <a:defRPr/>
            </a:pPr>
            <a:r>
              <a:rPr kumimoji="0" lang="en-US" sz="2727" b="0" i="0" u="none" strike="noStrike" kern="1200" cap="none" spc="0" normalizeH="0" baseline="0" noProof="0" dirty="0">
                <a:ln>
                  <a:noFill/>
                </a:ln>
                <a:solidFill>
                  <a:prstClr val="white"/>
                </a:solidFill>
                <a:effectLst/>
                <a:uLnTx/>
                <a:uFillTx/>
                <a:latin typeface="Calibri"/>
                <a:ea typeface="+mn-ea"/>
                <a:cs typeface="+mn-cs"/>
              </a:rPr>
              <a:t>hub</a:t>
            </a:r>
            <a:endParaRPr kumimoji="0" lang="en-US" sz="1227"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616390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a:srcRect l="5615" t="16494" r="7291" b="46274"/>
          <a:stretch/>
        </p:blipFill>
        <p:spPr>
          <a:xfrm>
            <a:off x="-108455" y="111332"/>
            <a:ext cx="12235719" cy="2942261"/>
          </a:xfrm>
          <a:prstGeom prst="rect">
            <a:avLst/>
          </a:prstGeom>
        </p:spPr>
      </p:pic>
      <p:sp>
        <p:nvSpPr>
          <p:cNvPr id="4" name="Slide Number Placeholder 3"/>
          <p:cNvSpPr>
            <a:spLocks noGrp="1"/>
          </p:cNvSpPr>
          <p:nvPr>
            <p:ph type="sldNum" sz="quarter" idx="12"/>
          </p:nvPr>
        </p:nvSpPr>
        <p:spPr/>
        <p:txBody>
          <a:bodyPr/>
          <a:lstStyle/>
          <a:p>
            <a:pPr>
              <a:defRPr/>
            </a:pPr>
            <a:fld id="{C8CE4744-AC84-464A-839D-5781F7554E44}" type="slidenum">
              <a:rPr lang="en-US" altLang="en-US" smtClean="0"/>
              <a:pPr>
                <a:defRPr/>
              </a:pPr>
              <a:t>23</a:t>
            </a:fld>
            <a:endParaRPr lang="en-US" altLang="en-US"/>
          </a:p>
        </p:txBody>
      </p:sp>
      <p:sp>
        <p:nvSpPr>
          <p:cNvPr id="7" name="Rectangle 6"/>
          <p:cNvSpPr/>
          <p:nvPr/>
        </p:nvSpPr>
        <p:spPr>
          <a:xfrm>
            <a:off x="4871405" y="548096"/>
            <a:ext cx="7035033" cy="1032206"/>
          </a:xfrm>
          <a:prstGeom prst="rect">
            <a:avLst/>
          </a:prstGeom>
        </p:spPr>
        <p:txBody>
          <a:bodyPr wrap="square">
            <a:spAutoFit/>
          </a:bodyPr>
          <a:lstStyle/>
          <a:p>
            <a:pPr algn="r">
              <a:lnSpc>
                <a:spcPct val="107000"/>
              </a:lnSpc>
              <a:spcAft>
                <a:spcPts val="800"/>
              </a:spcAft>
            </a:pPr>
            <a:r>
              <a:rPr lang="en-US" sz="6000" dirty="0">
                <a:solidFill>
                  <a:srgbClr val="0070C0"/>
                </a:solidFill>
                <a:latin typeface="Gill Sans MT" panose="020B0502020104020203" pitchFamily="34" charset="0"/>
                <a:ea typeface="Calibri" panose="020F0502020204030204" pitchFamily="34" charset="0"/>
                <a:cs typeface="Times New Roman" panose="02020603050405020304" pitchFamily="18" charset="0"/>
              </a:rPr>
              <a:t>semantic web journal</a:t>
            </a:r>
            <a:endParaRPr lang="en-US" sz="36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Content Placeholder 4"/>
          <p:cNvPicPr>
            <a:picLocks noChangeAspect="1"/>
          </p:cNvPicPr>
          <p:nvPr/>
        </p:nvPicPr>
        <p:blipFill rotWithShape="1">
          <a:blip r:embed="rId2"/>
          <a:srcRect l="21857" t="54134" r="22112" b="15566"/>
          <a:stretch/>
        </p:blipFill>
        <p:spPr bwMode="auto">
          <a:xfrm>
            <a:off x="129473" y="3490357"/>
            <a:ext cx="12062527" cy="367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75721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2103" y="321659"/>
            <a:ext cx="10972800" cy="4525963"/>
          </a:xfrm>
        </p:spPr>
        <p:txBody>
          <a:bodyPr/>
          <a:lstStyle/>
          <a:p>
            <a:r>
              <a:rPr lang="en-US" dirty="0" smtClean="0"/>
              <a:t>While </a:t>
            </a:r>
            <a:r>
              <a:rPr lang="en-US" dirty="0"/>
              <a:t>upper ontologies have experienced strong research interest in the early 2000’s, their use on the Web has largely been confined to the biomedical domain where the community, through the OBO foundry, maintained and mandated the use of the BFO upper ontology. </a:t>
            </a:r>
            <a:endParaRPr lang="en-US" dirty="0" smtClean="0"/>
          </a:p>
          <a:p>
            <a:r>
              <a:rPr lang="en-US" dirty="0" smtClean="0"/>
              <a:t>… in an </a:t>
            </a:r>
            <a:r>
              <a:rPr lang="en-US" dirty="0"/>
              <a:t>analysis of links [29] in the LOD Cloud [1] we have discovered that not a single dataset in a corpus of 430 Linked Open Datasets that were investigated for this study reuses DOLCE or SUMO, the other two main open-source upper ontologies.   </a:t>
            </a:r>
            <a:endParaRPr lang="en-US" dirty="0" smtClean="0"/>
          </a:p>
          <a:p>
            <a:endParaRPr lang="en-US" dirty="0" smtClean="0"/>
          </a:p>
          <a:p>
            <a:pPr marL="0" indent="0" algn="ctr">
              <a:buNone/>
            </a:pPr>
            <a:r>
              <a:rPr lang="en-US" sz="2800" dirty="0" smtClean="0"/>
              <a:t>http</a:t>
            </a:r>
            <a:r>
              <a:rPr lang="en-US" sz="2800" dirty="0"/>
              <a:t>://www.semantic-web-journal.net/system/files/swj2307.pdf</a:t>
            </a:r>
          </a:p>
        </p:txBody>
      </p:sp>
      <p:sp>
        <p:nvSpPr>
          <p:cNvPr id="4" name="Slide Number Placeholder 3"/>
          <p:cNvSpPr>
            <a:spLocks noGrp="1"/>
          </p:cNvSpPr>
          <p:nvPr>
            <p:ph type="sldNum" sz="quarter" idx="12"/>
          </p:nvPr>
        </p:nvSpPr>
        <p:spPr/>
        <p:txBody>
          <a:bodyPr/>
          <a:lstStyle/>
          <a:p>
            <a:pPr>
              <a:defRPr/>
            </a:pPr>
            <a:fld id="{C8CE4744-AC84-464A-839D-5781F7554E44}" type="slidenum">
              <a:rPr lang="en-US" altLang="en-US" smtClean="0"/>
              <a:pPr>
                <a:defRPr/>
              </a:pPr>
              <a:t>24</a:t>
            </a:fld>
            <a:endParaRPr lang="en-US" altLang="en-US" dirty="0"/>
          </a:p>
        </p:txBody>
      </p:sp>
    </p:spTree>
    <p:extLst>
      <p:ext uri="{BB962C8B-B14F-4D97-AF65-F5344CB8AC3E}">
        <p14:creationId xmlns:p14="http://schemas.microsoft.com/office/powerpoint/2010/main" val="12440548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C8CE4744-AC84-464A-839D-5781F7554E44}" type="slidenum">
              <a:rPr lang="en-US" altLang="en-US" smtClean="0"/>
              <a:pPr>
                <a:defRPr/>
              </a:pPr>
              <a:t>25</a:t>
            </a:fld>
            <a:endParaRPr lang="en-US" altLang="en-US"/>
          </a:p>
        </p:txBody>
      </p:sp>
      <p:pic>
        <p:nvPicPr>
          <p:cNvPr id="5" name="Picture 4"/>
          <p:cNvPicPr>
            <a:picLocks noChangeAspect="1"/>
          </p:cNvPicPr>
          <p:nvPr/>
        </p:nvPicPr>
        <p:blipFill rotWithShape="1">
          <a:blip r:embed="rId2"/>
          <a:srcRect t="13579" r="57712" b="12717"/>
          <a:stretch/>
        </p:blipFill>
        <p:spPr>
          <a:xfrm>
            <a:off x="3530831" y="-438011"/>
            <a:ext cx="7568734" cy="7552287"/>
          </a:xfrm>
          <a:prstGeom prst="rect">
            <a:avLst/>
          </a:prstGeom>
          <a:solidFill>
            <a:schemeClr val="bg1"/>
          </a:solidFill>
        </p:spPr>
      </p:pic>
      <p:pic>
        <p:nvPicPr>
          <p:cNvPr id="6" name="Picture 5"/>
          <p:cNvPicPr>
            <a:picLocks noChangeAspect="1"/>
          </p:cNvPicPr>
          <p:nvPr/>
        </p:nvPicPr>
        <p:blipFill rotWithShape="1">
          <a:blip r:embed="rId2"/>
          <a:srcRect t="13579" r="94429" b="73816"/>
          <a:stretch/>
        </p:blipFill>
        <p:spPr>
          <a:xfrm>
            <a:off x="0" y="-409298"/>
            <a:ext cx="3047999" cy="3879574"/>
          </a:xfrm>
          <a:prstGeom prst="rect">
            <a:avLst/>
          </a:prstGeom>
        </p:spPr>
      </p:pic>
      <p:sp>
        <p:nvSpPr>
          <p:cNvPr id="8" name="Right Triangle 7"/>
          <p:cNvSpPr/>
          <p:nvPr/>
        </p:nvSpPr>
        <p:spPr>
          <a:xfrm rot="5400000">
            <a:off x="3102227" y="-463527"/>
            <a:ext cx="2384289" cy="243532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3907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rotWithShape="1">
          <a:blip r:embed="rId2"/>
          <a:srcRect t="15598" r="1861" b="6091"/>
          <a:stretch/>
        </p:blipFill>
        <p:spPr>
          <a:xfrm>
            <a:off x="0" y="0"/>
            <a:ext cx="12097096" cy="5429756"/>
          </a:xfrm>
          <a:prstGeom prst="rect">
            <a:avLst/>
          </a:prstGeom>
        </p:spPr>
      </p:pic>
      <p:sp>
        <p:nvSpPr>
          <p:cNvPr id="4" name="Slide Number Placeholder 3"/>
          <p:cNvSpPr>
            <a:spLocks noGrp="1"/>
          </p:cNvSpPr>
          <p:nvPr>
            <p:ph type="sldNum" sz="quarter" idx="12"/>
          </p:nvPr>
        </p:nvSpPr>
        <p:spPr/>
        <p:txBody>
          <a:bodyPr/>
          <a:lstStyle/>
          <a:p>
            <a:pPr>
              <a:defRPr/>
            </a:pPr>
            <a:fld id="{C8CE4744-AC84-464A-839D-5781F7554E44}" type="slidenum">
              <a:rPr lang="en-US" altLang="en-US" smtClean="0"/>
              <a:pPr>
                <a:defRPr/>
              </a:pPr>
              <a:t>26</a:t>
            </a:fld>
            <a:endParaRPr lang="en-US" altLang="en-US"/>
          </a:p>
        </p:txBody>
      </p:sp>
      <p:sp>
        <p:nvSpPr>
          <p:cNvPr id="8" name="Rectangle 7"/>
          <p:cNvSpPr/>
          <p:nvPr/>
        </p:nvSpPr>
        <p:spPr>
          <a:xfrm>
            <a:off x="3066731" y="5963203"/>
            <a:ext cx="5963633" cy="461665"/>
          </a:xfrm>
          <a:prstGeom prst="rect">
            <a:avLst/>
          </a:prstGeom>
        </p:spPr>
        <p:txBody>
          <a:bodyPr wrap="square">
            <a:spAutoFit/>
          </a:bodyPr>
          <a:lstStyle/>
          <a:p>
            <a:r>
              <a:rPr lang="en-US" sz="2400" dirty="0">
                <a:hlinkClick r:id="rId3"/>
              </a:rPr>
              <a:t>https://lod-cloud.net/clouds/lod-cloud.svg</a:t>
            </a:r>
            <a:endParaRPr lang="en-US" sz="2400" dirty="0"/>
          </a:p>
        </p:txBody>
      </p:sp>
      <p:sp>
        <p:nvSpPr>
          <p:cNvPr id="9" name="Oval 8"/>
          <p:cNvSpPr/>
          <p:nvPr/>
        </p:nvSpPr>
        <p:spPr>
          <a:xfrm flipH="1">
            <a:off x="5858632" y="2346690"/>
            <a:ext cx="614995" cy="663547"/>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p>
        </p:txBody>
      </p:sp>
      <p:sp>
        <p:nvSpPr>
          <p:cNvPr id="10" name="TextBox 9"/>
          <p:cNvSpPr txBox="1"/>
          <p:nvPr/>
        </p:nvSpPr>
        <p:spPr>
          <a:xfrm>
            <a:off x="5761527" y="2337245"/>
            <a:ext cx="809204" cy="600164"/>
          </a:xfrm>
          <a:prstGeom prst="rect">
            <a:avLst/>
          </a:prstGeom>
          <a:noFill/>
        </p:spPr>
        <p:txBody>
          <a:bodyPr wrap="square" rtlCol="0">
            <a:spAutoFit/>
          </a:bodyPr>
          <a:lstStyle/>
          <a:p>
            <a:pPr algn="ctr"/>
            <a:r>
              <a:rPr lang="en-US" sz="1100" dirty="0"/>
              <a:t>Basic </a:t>
            </a:r>
            <a:r>
              <a:rPr lang="en-US" sz="1100" dirty="0" smtClean="0"/>
              <a:t>Formal Ontology</a:t>
            </a:r>
            <a:endParaRPr lang="en-US" sz="1100" dirty="0"/>
          </a:p>
        </p:txBody>
      </p:sp>
    </p:spTree>
    <p:extLst>
      <p:ext uri="{BB962C8B-B14F-4D97-AF65-F5344CB8AC3E}">
        <p14:creationId xmlns:p14="http://schemas.microsoft.com/office/powerpoint/2010/main" val="31294141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27977-32DF-4E8D-836A-6DACEAEE3601}"/>
              </a:ext>
            </a:extLst>
          </p:cNvPr>
          <p:cNvSpPr>
            <a:spLocks noGrp="1"/>
          </p:cNvSpPr>
          <p:nvPr>
            <p:ph type="title"/>
          </p:nvPr>
        </p:nvSpPr>
        <p:spPr>
          <a:xfrm>
            <a:off x="3465416" y="90511"/>
            <a:ext cx="6680617" cy="857250"/>
          </a:xfrm>
        </p:spPr>
        <p:txBody>
          <a:bodyPr>
            <a:normAutofit/>
          </a:bodyPr>
          <a:lstStyle/>
          <a:p>
            <a:pPr algn="l"/>
            <a:r>
              <a:rPr lang="en-US" sz="2700" b="1" dirty="0"/>
              <a:t>~ 300 domain ontologies extending BFO</a:t>
            </a:r>
          </a:p>
        </p:txBody>
      </p:sp>
      <p:sp>
        <p:nvSpPr>
          <p:cNvPr id="3" name="Content Placeholder 2">
            <a:extLst>
              <a:ext uri="{FF2B5EF4-FFF2-40B4-BE49-F238E27FC236}">
                <a16:creationId xmlns:a16="http://schemas.microsoft.com/office/drawing/2014/main" id="{A7E9D073-69E9-4A8F-8889-F1F853C31E4E}"/>
              </a:ext>
            </a:extLst>
          </p:cNvPr>
          <p:cNvSpPr>
            <a:spLocks noGrp="1"/>
          </p:cNvSpPr>
          <p:nvPr>
            <p:ph sz="half" idx="1"/>
          </p:nvPr>
        </p:nvSpPr>
        <p:spPr/>
        <p:txBody>
          <a:bodyPr/>
          <a:lstStyle/>
          <a:p>
            <a:endParaRPr lang="en-US" dirty="0"/>
          </a:p>
        </p:txBody>
      </p:sp>
      <p:sp>
        <p:nvSpPr>
          <p:cNvPr id="4" name="Content Placeholder 3">
            <a:extLst>
              <a:ext uri="{FF2B5EF4-FFF2-40B4-BE49-F238E27FC236}">
                <a16:creationId xmlns:a16="http://schemas.microsoft.com/office/drawing/2014/main" id="{1993F5D4-ABBC-4086-9FE0-8F4E977EFCF2}"/>
              </a:ext>
            </a:extLst>
          </p:cNvPr>
          <p:cNvSpPr>
            <a:spLocks noGrp="1"/>
          </p:cNvSpPr>
          <p:nvPr>
            <p:ph sz="quarter" idx="2"/>
          </p:nvPr>
        </p:nvSpPr>
        <p:spPr/>
        <p:txBody>
          <a:bodyPr/>
          <a:lstStyle/>
          <a:p>
            <a:endParaRPr lang="en-US"/>
          </a:p>
        </p:txBody>
      </p:sp>
      <p:sp>
        <p:nvSpPr>
          <p:cNvPr id="5" name="Content Placeholder 4">
            <a:extLst>
              <a:ext uri="{FF2B5EF4-FFF2-40B4-BE49-F238E27FC236}">
                <a16:creationId xmlns:a16="http://schemas.microsoft.com/office/drawing/2014/main" id="{2C2DEE6F-F2DF-4B13-B2B6-0A50366E4B44}"/>
              </a:ext>
            </a:extLst>
          </p:cNvPr>
          <p:cNvSpPr>
            <a:spLocks noGrp="1"/>
          </p:cNvSpPr>
          <p:nvPr>
            <p:ph sz="quarter" idx="3"/>
          </p:nvPr>
        </p:nvSpPr>
        <p:spPr/>
        <p:txBody>
          <a:bodyPr/>
          <a:lstStyle/>
          <a:p>
            <a:endParaRPr lang="en-US"/>
          </a:p>
        </p:txBody>
      </p:sp>
      <p:sp>
        <p:nvSpPr>
          <p:cNvPr id="6" name="Slide Number Placeholder 5">
            <a:extLst>
              <a:ext uri="{FF2B5EF4-FFF2-40B4-BE49-F238E27FC236}">
                <a16:creationId xmlns:a16="http://schemas.microsoft.com/office/drawing/2014/main" id="{893FC567-524C-4B03-B732-AB315974A9C9}"/>
              </a:ext>
            </a:extLst>
          </p:cNvPr>
          <p:cNvSpPr>
            <a:spLocks noGrp="1"/>
          </p:cNvSpPr>
          <p:nvPr>
            <p:ph type="sldNum" sz="quarter" idx="10"/>
          </p:nvPr>
        </p:nvSpPr>
        <p:spPr/>
        <p:txBody>
          <a:bodyPr/>
          <a:lstStyle/>
          <a:p>
            <a:pPr marL="685800" lvl="2" defTabSz="685800">
              <a:defRPr/>
            </a:pPr>
            <a:fld id="{3B8BC55C-2D9C-4616-8B29-E09B6C4F4CAC}" type="slidenum">
              <a:rPr lang="en-US" altLang="en-US" sz="1350">
                <a:solidFill>
                  <a:srgbClr val="000000"/>
                </a:solidFill>
                <a:latin typeface="Calibri" panose="020F0502020204030204"/>
              </a:rPr>
              <a:pPr marL="685800" lvl="2" defTabSz="685800">
                <a:defRPr/>
              </a:pPr>
              <a:t>27</a:t>
            </a:fld>
            <a:endParaRPr lang="en-US" altLang="en-US" sz="1350">
              <a:solidFill>
                <a:srgbClr val="000000"/>
              </a:solidFill>
              <a:latin typeface="Calibri" panose="020F0502020204030204"/>
            </a:endParaRPr>
          </a:p>
        </p:txBody>
      </p:sp>
      <p:pic>
        <p:nvPicPr>
          <p:cNvPr id="7" name="Picture 6">
            <a:extLst>
              <a:ext uri="{FF2B5EF4-FFF2-40B4-BE49-F238E27FC236}">
                <a16:creationId xmlns:a16="http://schemas.microsoft.com/office/drawing/2014/main" id="{542422DC-C4E7-4CC0-BF84-0DC2AB417650}"/>
              </a:ext>
            </a:extLst>
          </p:cNvPr>
          <p:cNvPicPr>
            <a:picLocks noChangeAspect="1"/>
          </p:cNvPicPr>
          <p:nvPr/>
        </p:nvPicPr>
        <p:blipFill rotWithShape="1">
          <a:blip r:embed="rId3"/>
          <a:srcRect l="9099" t="11347" r="11475" b="73852"/>
          <a:stretch/>
        </p:blipFill>
        <p:spPr>
          <a:xfrm>
            <a:off x="1524001" y="812281"/>
            <a:ext cx="9120945" cy="955622"/>
          </a:xfrm>
          <a:prstGeom prst="rect">
            <a:avLst/>
          </a:prstGeom>
        </p:spPr>
      </p:pic>
      <p:sp>
        <p:nvSpPr>
          <p:cNvPr id="10" name="Rectangle 9">
            <a:extLst>
              <a:ext uri="{FF2B5EF4-FFF2-40B4-BE49-F238E27FC236}">
                <a16:creationId xmlns:a16="http://schemas.microsoft.com/office/drawing/2014/main" id="{58C63369-7362-417A-968E-10CAB4008A88}"/>
              </a:ext>
            </a:extLst>
          </p:cNvPr>
          <p:cNvSpPr/>
          <p:nvPr/>
        </p:nvSpPr>
        <p:spPr>
          <a:xfrm>
            <a:off x="6413904" y="984803"/>
            <a:ext cx="4307205" cy="369332"/>
          </a:xfrm>
          <a:prstGeom prst="rect">
            <a:avLst/>
          </a:prstGeom>
        </p:spPr>
        <p:txBody>
          <a:bodyPr wrap="none">
            <a:spAutoFit/>
          </a:bodyPr>
          <a:lstStyle/>
          <a:p>
            <a:pPr defTabSz="685800">
              <a:defRPr/>
            </a:pPr>
            <a:r>
              <a:rPr lang="en-US" dirty="0">
                <a:solidFill>
                  <a:prstClr val="white">
                    <a:lumMod val="50000"/>
                  </a:prstClr>
                </a:solidFill>
                <a:latin typeface="Calibri" panose="020F0502020204030204"/>
              </a:rPr>
              <a:t>http://basic-formal-ontology.org/users.html</a:t>
            </a:r>
          </a:p>
        </p:txBody>
      </p:sp>
      <p:pic>
        <p:nvPicPr>
          <p:cNvPr id="11" name="Picture 10">
            <a:extLst>
              <a:ext uri="{FF2B5EF4-FFF2-40B4-BE49-F238E27FC236}">
                <a16:creationId xmlns:a16="http://schemas.microsoft.com/office/drawing/2014/main" id="{3865B600-E7E7-4175-984F-6ACBB06C503D}"/>
              </a:ext>
            </a:extLst>
          </p:cNvPr>
          <p:cNvPicPr>
            <a:picLocks noChangeAspect="1"/>
          </p:cNvPicPr>
          <p:nvPr/>
        </p:nvPicPr>
        <p:blipFill rotWithShape="1">
          <a:blip r:embed="rId4"/>
          <a:srcRect l="3071" t="30855" r="27251" b="19210"/>
          <a:stretch/>
        </p:blipFill>
        <p:spPr>
          <a:xfrm>
            <a:off x="0" y="1940425"/>
            <a:ext cx="12204724" cy="4917575"/>
          </a:xfrm>
          <a:prstGeom prst="rect">
            <a:avLst/>
          </a:prstGeom>
        </p:spPr>
      </p:pic>
    </p:spTree>
    <p:extLst>
      <p:ext uri="{BB962C8B-B14F-4D97-AF65-F5344CB8AC3E}">
        <p14:creationId xmlns:p14="http://schemas.microsoft.com/office/powerpoint/2010/main" val="24052383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922751" y="5655010"/>
            <a:ext cx="8346498" cy="489916"/>
          </a:xfrm>
        </p:spPr>
        <p:txBody>
          <a:bodyPr>
            <a:normAutofit lnSpcReduction="10000"/>
          </a:bodyPr>
          <a:lstStyle/>
          <a:p>
            <a:pPr marL="0" indent="0" algn="ctr">
              <a:buNone/>
            </a:pPr>
            <a:r>
              <a:rPr lang="en-US" sz="3129" dirty="0"/>
              <a:t>https://mitpress.mit.edu/building-ontologies</a:t>
            </a: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010" t="10207" r="12152" b="4375"/>
          <a:stretch/>
        </p:blipFill>
        <p:spPr bwMode="auto">
          <a:xfrm>
            <a:off x="2121478" y="448109"/>
            <a:ext cx="7949045" cy="49681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a:extLst>
              <a:ext uri="{FF2B5EF4-FFF2-40B4-BE49-F238E27FC236}">
                <a16:creationId xmlns:a16="http://schemas.microsoft.com/office/drawing/2014/main" id="{9ACB2A3B-7B50-469B-8218-6CD2FAE2595A}"/>
              </a:ext>
            </a:extLst>
          </p:cNvPr>
          <p:cNvSpPr>
            <a:spLocks noGrp="1"/>
          </p:cNvSpPr>
          <p:nvPr>
            <p:ph type="sldNum" sz="quarter" idx="12"/>
          </p:nvPr>
        </p:nvSpPr>
        <p:spPr/>
        <p:txBody>
          <a:bodyPr/>
          <a:lstStyle/>
          <a:p>
            <a:pPr marL="0" marR="0" lvl="0" indent="0" algn="r" defTabSz="794883" rtl="0" eaLnBrk="1" fontAlgn="auto" latinLnBrk="0" hangingPunct="1">
              <a:lnSpc>
                <a:spcPct val="100000"/>
              </a:lnSpc>
              <a:spcBef>
                <a:spcPts val="0"/>
              </a:spcBef>
              <a:spcAft>
                <a:spcPts val="0"/>
              </a:spcAft>
              <a:buClrTx/>
              <a:buSzTx/>
              <a:buFontTx/>
              <a:buNone/>
              <a:tabLst/>
              <a:defRPr/>
            </a:pPr>
            <a:fld id="{2E6C8144-B4B9-4BC0-A0DC-63F4AE84402D}" type="slidenum">
              <a:rPr kumimoji="0" lang="en-US" sz="1043"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794883" rtl="0" eaLnBrk="1" fontAlgn="auto" latinLnBrk="0" hangingPunct="1">
                <a:lnSpc>
                  <a:spcPct val="100000"/>
                </a:lnSpc>
                <a:spcBef>
                  <a:spcPts val="0"/>
                </a:spcBef>
                <a:spcAft>
                  <a:spcPts val="0"/>
                </a:spcAft>
                <a:buClrTx/>
                <a:buSzTx/>
                <a:buFontTx/>
                <a:buNone/>
                <a:tabLst/>
                <a:defRPr/>
              </a:pPr>
              <a:t>28</a:t>
            </a:fld>
            <a:endParaRPr kumimoji="0" lang="en-US" sz="1043"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649198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9E520-B833-4FEB-BBDD-3B2D8B954A15}"/>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2CE957A2-38CE-451D-9A2C-2CE58D1547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150" y="0"/>
            <a:ext cx="12560300" cy="7065170"/>
          </a:xfrm>
        </p:spPr>
      </p:pic>
      <p:sp>
        <p:nvSpPr>
          <p:cNvPr id="4" name="Slide Number Placeholder 3">
            <a:extLst>
              <a:ext uri="{FF2B5EF4-FFF2-40B4-BE49-F238E27FC236}">
                <a16:creationId xmlns:a16="http://schemas.microsoft.com/office/drawing/2014/main" id="{E7BC42F8-39B9-4849-8F24-1922F4F3B00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E389C8-0780-4EEE-8222-8CA60B03AC1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97282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C8CE4744-AC84-464A-839D-5781F7554E44}" type="slidenum">
              <a:rPr lang="en-US" altLang="en-US" smtClean="0"/>
              <a:pPr>
                <a:defRPr/>
              </a:pPr>
              <a:t>30</a:t>
            </a:fld>
            <a:endParaRPr lang="en-US" altLang="en-US" dirty="0"/>
          </a:p>
        </p:txBody>
      </p:sp>
      <p:pic>
        <p:nvPicPr>
          <p:cNvPr id="5" name="Picture 4"/>
          <p:cNvPicPr>
            <a:picLocks noChangeAspect="1"/>
          </p:cNvPicPr>
          <p:nvPr/>
        </p:nvPicPr>
        <p:blipFill rotWithShape="1">
          <a:blip r:embed="rId2"/>
          <a:srcRect l="20909" t="32605" r="27188" b="6363"/>
          <a:stretch/>
        </p:blipFill>
        <p:spPr>
          <a:xfrm>
            <a:off x="1165545" y="-20781"/>
            <a:ext cx="10332997" cy="6834608"/>
          </a:xfrm>
          <a:prstGeom prst="rect">
            <a:avLst/>
          </a:prstGeom>
        </p:spPr>
      </p:pic>
      <p:pic>
        <p:nvPicPr>
          <p:cNvPr id="8" name="Picture 7"/>
          <p:cNvPicPr>
            <a:picLocks noChangeAspect="1"/>
          </p:cNvPicPr>
          <p:nvPr/>
        </p:nvPicPr>
        <p:blipFill rotWithShape="1">
          <a:blip r:embed="rId2"/>
          <a:srcRect l="39046" t="86033" r="57799" b="10889"/>
          <a:stretch/>
        </p:blipFill>
        <p:spPr>
          <a:xfrm>
            <a:off x="8499765" y="257908"/>
            <a:ext cx="1488298" cy="816883"/>
          </a:xfrm>
          <a:prstGeom prst="rect">
            <a:avLst/>
          </a:prstGeom>
        </p:spPr>
      </p:pic>
    </p:spTree>
    <p:extLst>
      <p:ext uri="{BB962C8B-B14F-4D97-AF65-F5344CB8AC3E}">
        <p14:creationId xmlns:p14="http://schemas.microsoft.com/office/powerpoint/2010/main" val="35979735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1508"/>
            <a:ext cx="10972800" cy="820712"/>
          </a:xfrm>
        </p:spPr>
        <p:txBody>
          <a:bodyPr/>
          <a:lstStyle/>
          <a:p>
            <a:r>
              <a:rPr lang="en-US" sz="4000" dirty="0">
                <a:hlinkClick r:id="rId2"/>
              </a:rPr>
              <a:t>https://standards.iso.org/iso-iec/21838/-2/ed-1/en/</a:t>
            </a:r>
            <a:endParaRPr lang="en-US" sz="4000"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C8CE4744-AC84-464A-839D-5781F7554E44}" type="slidenum">
              <a:rPr lang="en-US" altLang="en-US" smtClean="0"/>
              <a:pPr>
                <a:defRPr/>
              </a:pPr>
              <a:t>31</a:t>
            </a:fld>
            <a:endParaRPr lang="en-US" altLang="en-US"/>
          </a:p>
        </p:txBody>
      </p:sp>
      <p:pic>
        <p:nvPicPr>
          <p:cNvPr id="5" name="Picture 4"/>
          <p:cNvPicPr>
            <a:picLocks noChangeAspect="1"/>
          </p:cNvPicPr>
          <p:nvPr/>
        </p:nvPicPr>
        <p:blipFill rotWithShape="1">
          <a:blip r:embed="rId3"/>
          <a:srcRect l="3545" t="14180" r="5593" b="4181"/>
          <a:stretch/>
        </p:blipFill>
        <p:spPr>
          <a:xfrm>
            <a:off x="-1" y="779489"/>
            <a:ext cx="12282383" cy="6207672"/>
          </a:xfrm>
          <a:prstGeom prst="rect">
            <a:avLst/>
          </a:prstGeom>
        </p:spPr>
      </p:pic>
    </p:spTree>
    <p:extLst>
      <p:ext uri="{BB962C8B-B14F-4D97-AF65-F5344CB8AC3E}">
        <p14:creationId xmlns:p14="http://schemas.microsoft.com/office/powerpoint/2010/main" val="11418440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61" name="Group 160"/>
          <p:cNvGrpSpPr/>
          <p:nvPr/>
        </p:nvGrpSpPr>
        <p:grpSpPr>
          <a:xfrm>
            <a:off x="447472" y="588671"/>
            <a:ext cx="11134929" cy="5600052"/>
            <a:chOff x="17000" y="796487"/>
            <a:chExt cx="8259603" cy="3315482"/>
          </a:xfrm>
        </p:grpSpPr>
        <p:sp>
          <p:nvSpPr>
            <p:cNvPr id="4" name="TextBox 3"/>
            <p:cNvSpPr txBox="1"/>
            <p:nvPr/>
          </p:nvSpPr>
          <p:spPr>
            <a:xfrm>
              <a:off x="4548372" y="796487"/>
              <a:ext cx="373821"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entity</a:t>
              </a:r>
            </a:p>
          </p:txBody>
        </p:sp>
        <p:sp>
          <p:nvSpPr>
            <p:cNvPr id="6" name="TextBox 5"/>
            <p:cNvSpPr txBox="1"/>
            <p:nvPr/>
          </p:nvSpPr>
          <p:spPr>
            <a:xfrm>
              <a:off x="2795155" y="1257298"/>
              <a:ext cx="636714"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continuant</a:t>
              </a:r>
            </a:p>
          </p:txBody>
        </p:sp>
        <p:sp>
          <p:nvSpPr>
            <p:cNvPr id="7" name="TextBox 6"/>
            <p:cNvSpPr txBox="1"/>
            <p:nvPr/>
          </p:nvSpPr>
          <p:spPr>
            <a:xfrm>
              <a:off x="6052262" y="1257298"/>
              <a:ext cx="577402"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occurrent</a:t>
              </a:r>
            </a:p>
          </p:txBody>
        </p:sp>
        <p:sp>
          <p:nvSpPr>
            <p:cNvPr id="8" name="TextBox 7"/>
            <p:cNvSpPr txBox="1"/>
            <p:nvPr/>
          </p:nvSpPr>
          <p:spPr>
            <a:xfrm>
              <a:off x="1485610" y="1768492"/>
              <a:ext cx="1827744"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generically dependent continuant</a:t>
              </a:r>
            </a:p>
          </p:txBody>
        </p:sp>
        <p:sp>
          <p:nvSpPr>
            <p:cNvPr id="9" name="TextBox 8"/>
            <p:cNvSpPr txBox="1"/>
            <p:nvPr/>
          </p:nvSpPr>
          <p:spPr>
            <a:xfrm>
              <a:off x="99346" y="1768492"/>
              <a:ext cx="1334020"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independent continuant</a:t>
              </a:r>
            </a:p>
          </p:txBody>
        </p:sp>
        <p:sp>
          <p:nvSpPr>
            <p:cNvPr id="10" name="TextBox 9"/>
            <p:cNvSpPr txBox="1"/>
            <p:nvPr/>
          </p:nvSpPr>
          <p:spPr>
            <a:xfrm>
              <a:off x="3361729" y="1768492"/>
              <a:ext cx="1829348"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specifically dependent continuant</a:t>
              </a:r>
            </a:p>
          </p:txBody>
        </p:sp>
        <p:sp>
          <p:nvSpPr>
            <p:cNvPr id="11" name="TextBox 10"/>
            <p:cNvSpPr txBox="1"/>
            <p:nvPr/>
          </p:nvSpPr>
          <p:spPr>
            <a:xfrm>
              <a:off x="5324656" y="1768492"/>
              <a:ext cx="466795"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process</a:t>
              </a:r>
            </a:p>
          </p:txBody>
        </p:sp>
        <p:sp>
          <p:nvSpPr>
            <p:cNvPr id="12" name="TextBox 11"/>
            <p:cNvSpPr txBox="1"/>
            <p:nvPr/>
          </p:nvSpPr>
          <p:spPr>
            <a:xfrm>
              <a:off x="5916829" y="1768492"/>
              <a:ext cx="569387" cy="307777"/>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process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boundary</a:t>
              </a:r>
            </a:p>
          </p:txBody>
        </p:sp>
        <p:sp>
          <p:nvSpPr>
            <p:cNvPr id="13" name="TextBox 12"/>
            <p:cNvSpPr txBox="1"/>
            <p:nvPr/>
          </p:nvSpPr>
          <p:spPr>
            <a:xfrm>
              <a:off x="6628202" y="1768492"/>
              <a:ext cx="577402" cy="307777"/>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temporal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region</a:t>
              </a:r>
            </a:p>
          </p:txBody>
        </p:sp>
        <p:sp>
          <p:nvSpPr>
            <p:cNvPr id="14" name="TextBox 13"/>
            <p:cNvSpPr txBox="1"/>
            <p:nvPr/>
          </p:nvSpPr>
          <p:spPr>
            <a:xfrm>
              <a:off x="7339293" y="1768492"/>
              <a:ext cx="894796" cy="307777"/>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spatiotemporal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region</a:t>
              </a:r>
            </a:p>
          </p:txBody>
        </p:sp>
        <p:sp>
          <p:nvSpPr>
            <p:cNvPr id="15" name="TextBox 14"/>
            <p:cNvSpPr txBox="1"/>
            <p:nvPr/>
          </p:nvSpPr>
          <p:spPr>
            <a:xfrm>
              <a:off x="99346" y="2349804"/>
              <a:ext cx="837089"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material entity</a:t>
              </a:r>
            </a:p>
          </p:txBody>
        </p:sp>
        <p:sp>
          <p:nvSpPr>
            <p:cNvPr id="16" name="TextBox 15"/>
            <p:cNvSpPr txBox="1"/>
            <p:nvPr/>
          </p:nvSpPr>
          <p:spPr>
            <a:xfrm>
              <a:off x="2402911" y="2356154"/>
              <a:ext cx="968535"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immaterial entity</a:t>
              </a:r>
            </a:p>
          </p:txBody>
        </p:sp>
        <p:sp>
          <p:nvSpPr>
            <p:cNvPr id="17" name="TextBox 16"/>
            <p:cNvSpPr txBox="1"/>
            <p:nvPr/>
          </p:nvSpPr>
          <p:spPr>
            <a:xfrm>
              <a:off x="3791084" y="2349804"/>
              <a:ext cx="423514"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quality</a:t>
              </a:r>
            </a:p>
          </p:txBody>
        </p:sp>
        <p:sp>
          <p:nvSpPr>
            <p:cNvPr id="18" name="TextBox 17"/>
            <p:cNvSpPr txBox="1"/>
            <p:nvPr/>
          </p:nvSpPr>
          <p:spPr>
            <a:xfrm>
              <a:off x="4293562" y="2349804"/>
              <a:ext cx="902811"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realizable entity</a:t>
              </a:r>
            </a:p>
          </p:txBody>
        </p:sp>
        <p:sp>
          <p:nvSpPr>
            <p:cNvPr id="19" name="TextBox 18"/>
            <p:cNvSpPr txBox="1"/>
            <p:nvPr/>
          </p:nvSpPr>
          <p:spPr>
            <a:xfrm>
              <a:off x="5354373" y="2349804"/>
              <a:ext cx="428322"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history</a:t>
              </a:r>
            </a:p>
          </p:txBody>
        </p:sp>
        <p:sp>
          <p:nvSpPr>
            <p:cNvPr id="20" name="TextBox 19"/>
            <p:cNvSpPr txBox="1"/>
            <p:nvPr/>
          </p:nvSpPr>
          <p:spPr>
            <a:xfrm>
              <a:off x="7305908" y="2365752"/>
              <a:ext cx="939681" cy="307777"/>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one-dimensional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temporal region</a:t>
              </a:r>
            </a:p>
          </p:txBody>
        </p:sp>
        <p:sp>
          <p:nvSpPr>
            <p:cNvPr id="21" name="TextBox 20"/>
            <p:cNvSpPr txBox="1"/>
            <p:nvPr/>
          </p:nvSpPr>
          <p:spPr>
            <a:xfrm>
              <a:off x="6209873" y="2364097"/>
              <a:ext cx="968535" cy="307777"/>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zero-dimensional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temporal region</a:t>
              </a:r>
            </a:p>
          </p:txBody>
        </p:sp>
        <p:sp>
          <p:nvSpPr>
            <p:cNvPr id="22" name="TextBox 21"/>
            <p:cNvSpPr txBox="1"/>
            <p:nvPr/>
          </p:nvSpPr>
          <p:spPr>
            <a:xfrm>
              <a:off x="3865145" y="2777228"/>
              <a:ext cx="947695"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relational quality</a:t>
              </a:r>
            </a:p>
          </p:txBody>
        </p:sp>
        <p:sp>
          <p:nvSpPr>
            <p:cNvPr id="23" name="TextBox 22"/>
            <p:cNvSpPr txBox="1"/>
            <p:nvPr/>
          </p:nvSpPr>
          <p:spPr>
            <a:xfrm>
              <a:off x="5304626" y="2982302"/>
              <a:ext cx="635110"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disposition</a:t>
              </a:r>
            </a:p>
          </p:txBody>
        </p:sp>
        <p:sp>
          <p:nvSpPr>
            <p:cNvPr id="24" name="TextBox 23"/>
            <p:cNvSpPr txBox="1"/>
            <p:nvPr/>
          </p:nvSpPr>
          <p:spPr>
            <a:xfrm>
              <a:off x="4887623" y="2996385"/>
              <a:ext cx="274434"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role</a:t>
              </a:r>
            </a:p>
          </p:txBody>
        </p:sp>
        <p:sp>
          <p:nvSpPr>
            <p:cNvPr id="25" name="TextBox 24"/>
            <p:cNvSpPr txBox="1"/>
            <p:nvPr/>
          </p:nvSpPr>
          <p:spPr>
            <a:xfrm>
              <a:off x="5370349" y="3355558"/>
              <a:ext cx="503664"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function</a:t>
              </a:r>
            </a:p>
          </p:txBody>
        </p:sp>
        <p:sp>
          <p:nvSpPr>
            <p:cNvPr id="26" name="TextBox 25"/>
            <p:cNvSpPr txBox="1"/>
            <p:nvPr/>
          </p:nvSpPr>
          <p:spPr>
            <a:xfrm>
              <a:off x="108694" y="2996385"/>
              <a:ext cx="422129" cy="127553"/>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object</a:t>
              </a:r>
            </a:p>
          </p:txBody>
        </p:sp>
        <p:sp>
          <p:nvSpPr>
            <p:cNvPr id="27" name="TextBox 26"/>
            <p:cNvSpPr txBox="1"/>
            <p:nvPr/>
          </p:nvSpPr>
          <p:spPr>
            <a:xfrm>
              <a:off x="634902" y="2996385"/>
              <a:ext cx="704230" cy="13210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fiat object part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Box 27"/>
            <p:cNvSpPr txBox="1"/>
            <p:nvPr/>
          </p:nvSpPr>
          <p:spPr>
            <a:xfrm>
              <a:off x="1456144" y="2996385"/>
              <a:ext cx="946093"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object aggregate</a:t>
              </a:r>
            </a:p>
          </p:txBody>
        </p:sp>
        <p:sp>
          <p:nvSpPr>
            <p:cNvPr id="29" name="TextBox 28"/>
            <p:cNvSpPr txBox="1"/>
            <p:nvPr/>
          </p:nvSpPr>
          <p:spPr>
            <a:xfrm>
              <a:off x="2178233" y="3304372"/>
              <a:ext cx="255198"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site</a:t>
              </a:r>
            </a:p>
          </p:txBody>
        </p:sp>
        <p:sp>
          <p:nvSpPr>
            <p:cNvPr id="30" name="TextBox 29"/>
            <p:cNvSpPr txBox="1"/>
            <p:nvPr/>
          </p:nvSpPr>
          <p:spPr>
            <a:xfrm>
              <a:off x="2473846" y="3304372"/>
              <a:ext cx="1366080"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continuant fiat boundary</a:t>
              </a:r>
            </a:p>
          </p:txBody>
        </p:sp>
        <p:sp>
          <p:nvSpPr>
            <p:cNvPr id="31" name="TextBox 30"/>
            <p:cNvSpPr txBox="1"/>
            <p:nvPr/>
          </p:nvSpPr>
          <p:spPr>
            <a:xfrm>
              <a:off x="3884701" y="3304372"/>
              <a:ext cx="771366" cy="15388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spatial region</a:t>
              </a:r>
            </a:p>
          </p:txBody>
        </p:sp>
        <p:sp>
          <p:nvSpPr>
            <p:cNvPr id="32" name="TextBox 31"/>
            <p:cNvSpPr txBox="1"/>
            <p:nvPr/>
          </p:nvSpPr>
          <p:spPr>
            <a:xfrm>
              <a:off x="6367511" y="2904749"/>
              <a:ext cx="664480" cy="291548"/>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temporal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instant</a:t>
              </a:r>
            </a:p>
          </p:txBody>
        </p:sp>
        <p:sp>
          <p:nvSpPr>
            <p:cNvPr id="33" name="TextBox 32"/>
            <p:cNvSpPr txBox="1"/>
            <p:nvPr/>
          </p:nvSpPr>
          <p:spPr>
            <a:xfrm>
              <a:off x="7466235" y="2934871"/>
              <a:ext cx="621549" cy="255104"/>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temporal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interval</a:t>
              </a:r>
            </a:p>
          </p:txBody>
        </p:sp>
        <p:sp>
          <p:nvSpPr>
            <p:cNvPr id="34" name="TextBox 33"/>
            <p:cNvSpPr txBox="1"/>
            <p:nvPr/>
          </p:nvSpPr>
          <p:spPr>
            <a:xfrm>
              <a:off x="17000" y="3929751"/>
              <a:ext cx="823944" cy="163996"/>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fiat point </a:t>
              </a:r>
            </a:p>
          </p:txBody>
        </p:sp>
        <p:sp>
          <p:nvSpPr>
            <p:cNvPr id="35" name="TextBox 34"/>
            <p:cNvSpPr txBox="1"/>
            <p:nvPr/>
          </p:nvSpPr>
          <p:spPr>
            <a:xfrm>
              <a:off x="1006469" y="3929751"/>
              <a:ext cx="661505" cy="163996"/>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fiat line </a:t>
              </a:r>
            </a:p>
          </p:txBody>
        </p:sp>
        <p:sp>
          <p:nvSpPr>
            <p:cNvPr id="36" name="TextBox 35"/>
            <p:cNvSpPr txBox="1"/>
            <p:nvPr/>
          </p:nvSpPr>
          <p:spPr>
            <a:xfrm>
              <a:off x="1801723" y="3929751"/>
              <a:ext cx="932323" cy="163996"/>
            </a:xfrm>
            <a:prstGeom prst="rect">
              <a:avLst/>
            </a:prstGeom>
            <a:solidFill>
              <a:schemeClr val="accent1">
                <a:lumMod val="20000"/>
                <a:lumOff val="80000"/>
              </a:schemeClr>
            </a:solidFill>
            <a:ln w="25400">
              <a:solidFill>
                <a:schemeClr val="tx1"/>
              </a:solidFill>
            </a:ln>
          </p:spPr>
          <p:txBody>
            <a:bodyPr wrap="non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fiat surface </a:t>
              </a:r>
            </a:p>
          </p:txBody>
        </p:sp>
        <p:sp>
          <p:nvSpPr>
            <p:cNvPr id="37" name="TextBox 36"/>
            <p:cNvSpPr txBox="1"/>
            <p:nvPr/>
          </p:nvSpPr>
          <p:spPr>
            <a:xfrm>
              <a:off x="2887178" y="3929751"/>
              <a:ext cx="850299" cy="182218"/>
            </a:xfrm>
            <a:prstGeom prst="rect">
              <a:avLst/>
            </a:prstGeom>
            <a:solidFill>
              <a:schemeClr val="accent1">
                <a:lumMod val="20000"/>
                <a:lumOff val="80000"/>
              </a:schemeClr>
            </a:solidFill>
            <a:ln w="25400">
              <a:solidFill>
                <a:schemeClr val="tx1"/>
              </a:solidFill>
            </a:ln>
          </p:spPr>
          <p:txBody>
            <a:bodyPr wrap="squar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zero-dimensional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spatial region</a:t>
              </a:r>
            </a:p>
          </p:txBody>
        </p:sp>
        <p:sp>
          <p:nvSpPr>
            <p:cNvPr id="38" name="TextBox 37"/>
            <p:cNvSpPr txBox="1"/>
            <p:nvPr/>
          </p:nvSpPr>
          <p:spPr>
            <a:xfrm>
              <a:off x="3901888" y="3929751"/>
              <a:ext cx="884237" cy="182218"/>
            </a:xfrm>
            <a:prstGeom prst="rect">
              <a:avLst/>
            </a:prstGeom>
            <a:solidFill>
              <a:schemeClr val="accent1">
                <a:lumMod val="20000"/>
                <a:lumOff val="80000"/>
              </a:schemeClr>
            </a:solidFill>
            <a:ln w="25400">
              <a:solidFill>
                <a:schemeClr val="tx1"/>
              </a:solidFill>
            </a:ln>
          </p:spPr>
          <p:txBody>
            <a:bodyPr wrap="squar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one-dimensional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spatial region</a:t>
              </a:r>
            </a:p>
          </p:txBody>
        </p:sp>
        <p:sp>
          <p:nvSpPr>
            <p:cNvPr id="39" name="TextBox 38"/>
            <p:cNvSpPr txBox="1"/>
            <p:nvPr/>
          </p:nvSpPr>
          <p:spPr>
            <a:xfrm>
              <a:off x="4950535" y="3929751"/>
              <a:ext cx="901300" cy="182218"/>
            </a:xfrm>
            <a:prstGeom prst="rect">
              <a:avLst/>
            </a:prstGeom>
            <a:solidFill>
              <a:schemeClr val="accent1">
                <a:lumMod val="20000"/>
                <a:lumOff val="80000"/>
              </a:schemeClr>
            </a:solidFill>
            <a:ln w="25400">
              <a:solidFill>
                <a:schemeClr val="tx1"/>
              </a:solidFill>
            </a:ln>
          </p:spPr>
          <p:txBody>
            <a:bodyPr wrap="squar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two-dimensional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spatial region</a:t>
              </a:r>
            </a:p>
          </p:txBody>
        </p:sp>
        <p:sp>
          <p:nvSpPr>
            <p:cNvPr id="40" name="TextBox 39"/>
            <p:cNvSpPr txBox="1"/>
            <p:nvPr/>
          </p:nvSpPr>
          <p:spPr>
            <a:xfrm>
              <a:off x="6066968" y="3929751"/>
              <a:ext cx="932324" cy="182218"/>
            </a:xfrm>
            <a:prstGeom prst="rect">
              <a:avLst/>
            </a:prstGeom>
            <a:solidFill>
              <a:schemeClr val="accent1">
                <a:lumMod val="20000"/>
                <a:lumOff val="80000"/>
              </a:schemeClr>
            </a:solidFill>
            <a:ln w="25400">
              <a:solidFill>
                <a:schemeClr val="tx1"/>
              </a:solidFill>
            </a:ln>
          </p:spPr>
          <p:txBody>
            <a:bodyPr wrap="square" lIns="34290" tIns="0" rIns="3429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three-dimensional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spatial region</a:t>
              </a:r>
            </a:p>
          </p:txBody>
        </p:sp>
        <p:cxnSp>
          <p:nvCxnSpPr>
            <p:cNvPr id="45" name="Straight Arrow Connector 44"/>
            <p:cNvCxnSpPr>
              <a:stCxn id="6" idx="0"/>
              <a:endCxn id="4" idx="2"/>
            </p:cNvCxnSpPr>
            <p:nvPr/>
          </p:nvCxnSpPr>
          <p:spPr>
            <a:xfrm flipV="1">
              <a:off x="3113512" y="950375"/>
              <a:ext cx="1621771" cy="30692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7" idx="0"/>
              <a:endCxn id="4" idx="2"/>
            </p:cNvCxnSpPr>
            <p:nvPr/>
          </p:nvCxnSpPr>
          <p:spPr>
            <a:xfrm flipH="1" flipV="1">
              <a:off x="4735283" y="950375"/>
              <a:ext cx="1605680" cy="30692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9" idx="0"/>
              <a:endCxn id="6" idx="2"/>
            </p:cNvCxnSpPr>
            <p:nvPr/>
          </p:nvCxnSpPr>
          <p:spPr>
            <a:xfrm flipV="1">
              <a:off x="766356" y="1411186"/>
              <a:ext cx="2347156" cy="35730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8" idx="0"/>
              <a:endCxn id="6" idx="2"/>
            </p:cNvCxnSpPr>
            <p:nvPr/>
          </p:nvCxnSpPr>
          <p:spPr>
            <a:xfrm flipV="1">
              <a:off x="2399482" y="1411186"/>
              <a:ext cx="714030" cy="35730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10" idx="0"/>
              <a:endCxn id="6" idx="2"/>
            </p:cNvCxnSpPr>
            <p:nvPr/>
          </p:nvCxnSpPr>
          <p:spPr>
            <a:xfrm flipH="1" flipV="1">
              <a:off x="3113512" y="1411186"/>
              <a:ext cx="1162891" cy="35730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11" idx="0"/>
              <a:endCxn id="7" idx="2"/>
            </p:cNvCxnSpPr>
            <p:nvPr/>
          </p:nvCxnSpPr>
          <p:spPr>
            <a:xfrm flipV="1">
              <a:off x="5558054" y="1411186"/>
              <a:ext cx="782909" cy="35730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V="1">
              <a:off x="6159958" y="1411186"/>
              <a:ext cx="194860" cy="35730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13" idx="0"/>
              <a:endCxn id="7" idx="2"/>
            </p:cNvCxnSpPr>
            <p:nvPr/>
          </p:nvCxnSpPr>
          <p:spPr>
            <a:xfrm flipH="1" flipV="1">
              <a:off x="6340963" y="1411186"/>
              <a:ext cx="575940" cy="35730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14" idx="0"/>
              <a:endCxn id="7" idx="2"/>
            </p:cNvCxnSpPr>
            <p:nvPr/>
          </p:nvCxnSpPr>
          <p:spPr>
            <a:xfrm flipH="1" flipV="1">
              <a:off x="6340963" y="1411186"/>
              <a:ext cx="1445728" cy="35730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stCxn id="15" idx="0"/>
              <a:endCxn id="9" idx="2"/>
            </p:cNvCxnSpPr>
            <p:nvPr/>
          </p:nvCxnSpPr>
          <p:spPr>
            <a:xfrm flipV="1">
              <a:off x="517891" y="1922380"/>
              <a:ext cx="248465" cy="42742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18" idx="0"/>
              <a:endCxn id="10" idx="2"/>
            </p:cNvCxnSpPr>
            <p:nvPr/>
          </p:nvCxnSpPr>
          <p:spPr>
            <a:xfrm flipH="1" flipV="1">
              <a:off x="4276403" y="1922380"/>
              <a:ext cx="468565" cy="42742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16" idx="0"/>
              <a:endCxn id="9" idx="2"/>
            </p:cNvCxnSpPr>
            <p:nvPr/>
          </p:nvCxnSpPr>
          <p:spPr>
            <a:xfrm flipH="1" flipV="1">
              <a:off x="766356" y="1922380"/>
              <a:ext cx="2120823" cy="43377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17" idx="0"/>
              <a:endCxn id="10" idx="2"/>
            </p:cNvCxnSpPr>
            <p:nvPr/>
          </p:nvCxnSpPr>
          <p:spPr>
            <a:xfrm flipV="1">
              <a:off x="4002841" y="1922380"/>
              <a:ext cx="273562" cy="42742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a:stCxn id="19" idx="0"/>
              <a:endCxn id="11" idx="2"/>
            </p:cNvCxnSpPr>
            <p:nvPr/>
          </p:nvCxnSpPr>
          <p:spPr>
            <a:xfrm flipH="1" flipV="1">
              <a:off x="5558054" y="1922380"/>
              <a:ext cx="10480" cy="42742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cxnSpLocks/>
              <a:stCxn id="21" idx="0"/>
              <a:endCxn id="13" idx="2"/>
            </p:cNvCxnSpPr>
            <p:nvPr/>
          </p:nvCxnSpPr>
          <p:spPr>
            <a:xfrm flipV="1">
              <a:off x="6694141" y="2076269"/>
              <a:ext cx="222762" cy="28782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cxnSpLocks/>
              <a:stCxn id="20" idx="0"/>
              <a:endCxn id="13" idx="2"/>
            </p:cNvCxnSpPr>
            <p:nvPr/>
          </p:nvCxnSpPr>
          <p:spPr>
            <a:xfrm flipH="1" flipV="1">
              <a:off x="6916903" y="2076269"/>
              <a:ext cx="858846" cy="28948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a:stCxn id="26" idx="0"/>
              <a:endCxn id="15" idx="2"/>
            </p:cNvCxnSpPr>
            <p:nvPr/>
          </p:nvCxnSpPr>
          <p:spPr>
            <a:xfrm flipV="1">
              <a:off x="319759" y="2503692"/>
              <a:ext cx="198132" cy="49269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a:cxnSpLocks/>
              <a:stCxn id="27" idx="0"/>
              <a:endCxn id="15" idx="2"/>
            </p:cNvCxnSpPr>
            <p:nvPr/>
          </p:nvCxnSpPr>
          <p:spPr>
            <a:xfrm flipH="1" flipV="1">
              <a:off x="517891" y="2503692"/>
              <a:ext cx="469126" cy="49269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a:stCxn id="28" idx="0"/>
              <a:endCxn id="15" idx="2"/>
            </p:cNvCxnSpPr>
            <p:nvPr/>
          </p:nvCxnSpPr>
          <p:spPr>
            <a:xfrm flipH="1" flipV="1">
              <a:off x="517891" y="2503692"/>
              <a:ext cx="1411300" cy="49269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a:stCxn id="29" idx="0"/>
              <a:endCxn id="16" idx="2"/>
            </p:cNvCxnSpPr>
            <p:nvPr/>
          </p:nvCxnSpPr>
          <p:spPr>
            <a:xfrm flipV="1">
              <a:off x="2305832" y="2510042"/>
              <a:ext cx="581347" cy="79433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a:stCxn id="30" idx="0"/>
              <a:endCxn id="16" idx="2"/>
            </p:cNvCxnSpPr>
            <p:nvPr/>
          </p:nvCxnSpPr>
          <p:spPr>
            <a:xfrm flipH="1" flipV="1">
              <a:off x="2887179" y="2510042"/>
              <a:ext cx="269707" cy="79433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a:stCxn id="31" idx="0"/>
              <a:endCxn id="16" idx="2"/>
            </p:cNvCxnSpPr>
            <p:nvPr/>
          </p:nvCxnSpPr>
          <p:spPr>
            <a:xfrm flipH="1" flipV="1">
              <a:off x="2887179" y="2510042"/>
              <a:ext cx="1383205" cy="79433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a:stCxn id="22" idx="0"/>
              <a:endCxn id="17" idx="2"/>
            </p:cNvCxnSpPr>
            <p:nvPr/>
          </p:nvCxnSpPr>
          <p:spPr>
            <a:xfrm flipH="1" flipV="1">
              <a:off x="4002841" y="2503692"/>
              <a:ext cx="336152" cy="27353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a:stCxn id="24" idx="0"/>
              <a:endCxn id="18" idx="2"/>
            </p:cNvCxnSpPr>
            <p:nvPr/>
          </p:nvCxnSpPr>
          <p:spPr>
            <a:xfrm flipH="1" flipV="1">
              <a:off x="4744968" y="2503692"/>
              <a:ext cx="279872" cy="49269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a:stCxn id="23" idx="0"/>
              <a:endCxn id="18" idx="2"/>
            </p:cNvCxnSpPr>
            <p:nvPr/>
          </p:nvCxnSpPr>
          <p:spPr>
            <a:xfrm flipH="1" flipV="1">
              <a:off x="4744968" y="2503692"/>
              <a:ext cx="877213" cy="47861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a:stCxn id="25" idx="0"/>
              <a:endCxn id="23" idx="2"/>
            </p:cNvCxnSpPr>
            <p:nvPr/>
          </p:nvCxnSpPr>
          <p:spPr>
            <a:xfrm flipV="1">
              <a:off x="5622181" y="3136190"/>
              <a:ext cx="0" cy="21936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a:stCxn id="32" idx="0"/>
              <a:endCxn id="21" idx="2"/>
            </p:cNvCxnSpPr>
            <p:nvPr/>
          </p:nvCxnSpPr>
          <p:spPr>
            <a:xfrm flipH="1" flipV="1">
              <a:off x="6694141" y="2671874"/>
              <a:ext cx="5611" cy="23287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a:stCxn id="33" idx="0"/>
              <a:endCxn id="20" idx="2"/>
            </p:cNvCxnSpPr>
            <p:nvPr/>
          </p:nvCxnSpPr>
          <p:spPr>
            <a:xfrm flipH="1" flipV="1">
              <a:off x="7775749" y="2673529"/>
              <a:ext cx="1261" cy="26134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6" name="Straight Arrow Connector 125"/>
            <p:cNvCxnSpPr>
              <a:stCxn id="34" idx="0"/>
              <a:endCxn id="30" idx="2"/>
            </p:cNvCxnSpPr>
            <p:nvPr/>
          </p:nvCxnSpPr>
          <p:spPr>
            <a:xfrm flipV="1">
              <a:off x="428972" y="3458260"/>
              <a:ext cx="2727914" cy="47149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7" name="Straight Arrow Connector 126"/>
            <p:cNvCxnSpPr>
              <a:stCxn id="35" idx="0"/>
              <a:endCxn id="30" idx="2"/>
            </p:cNvCxnSpPr>
            <p:nvPr/>
          </p:nvCxnSpPr>
          <p:spPr>
            <a:xfrm flipV="1">
              <a:off x="1337221" y="3458260"/>
              <a:ext cx="1819665" cy="47149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8" name="Straight Arrow Connector 127"/>
            <p:cNvCxnSpPr>
              <a:stCxn id="36" idx="0"/>
              <a:endCxn id="30" idx="2"/>
            </p:cNvCxnSpPr>
            <p:nvPr/>
          </p:nvCxnSpPr>
          <p:spPr>
            <a:xfrm flipV="1">
              <a:off x="2267884" y="3458260"/>
              <a:ext cx="889002" cy="47149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9" name="Straight Arrow Connector 128"/>
            <p:cNvCxnSpPr>
              <a:cxnSpLocks/>
              <a:stCxn id="37" idx="0"/>
              <a:endCxn id="31" idx="2"/>
            </p:cNvCxnSpPr>
            <p:nvPr/>
          </p:nvCxnSpPr>
          <p:spPr>
            <a:xfrm flipV="1">
              <a:off x="3312328" y="3458260"/>
              <a:ext cx="958056" cy="47149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Straight Arrow Connector 129"/>
            <p:cNvCxnSpPr>
              <a:cxnSpLocks/>
              <a:stCxn id="38" idx="0"/>
              <a:endCxn id="31" idx="2"/>
            </p:cNvCxnSpPr>
            <p:nvPr/>
          </p:nvCxnSpPr>
          <p:spPr>
            <a:xfrm flipH="1" flipV="1">
              <a:off x="4270384" y="3458260"/>
              <a:ext cx="73623" cy="47149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a:cxnSpLocks/>
              <a:stCxn id="39" idx="0"/>
              <a:endCxn id="31" idx="2"/>
            </p:cNvCxnSpPr>
            <p:nvPr/>
          </p:nvCxnSpPr>
          <p:spPr>
            <a:xfrm flipH="1" flipV="1">
              <a:off x="4270384" y="3458260"/>
              <a:ext cx="1130801" cy="47149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a:cxnSpLocks/>
              <a:stCxn id="40" idx="0"/>
              <a:endCxn id="31" idx="2"/>
            </p:cNvCxnSpPr>
            <p:nvPr/>
          </p:nvCxnSpPr>
          <p:spPr>
            <a:xfrm flipH="1" flipV="1">
              <a:off x="4270384" y="3458260"/>
              <a:ext cx="2262746" cy="47149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a:cxnSpLocks/>
            </p:cNvCxnSpPr>
            <p:nvPr/>
          </p:nvCxnSpPr>
          <p:spPr>
            <a:xfrm flipH="1">
              <a:off x="7555959" y="1110803"/>
              <a:ext cx="358001"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0" name="TextBox 159"/>
            <p:cNvSpPr txBox="1"/>
            <p:nvPr/>
          </p:nvSpPr>
          <p:spPr>
            <a:xfrm>
              <a:off x="7886753" y="960511"/>
              <a:ext cx="389850" cy="276999"/>
            </a:xfrm>
            <a:prstGeom prst="rect">
              <a:avLst/>
            </a:prstGeom>
            <a:noFill/>
            <a:ln w="25400">
              <a:solidFill>
                <a:schemeClr val="tx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is a</a:t>
              </a:r>
            </a:p>
          </p:txBody>
        </p:sp>
      </p:grpSp>
      <p:sp>
        <p:nvSpPr>
          <p:cNvPr id="86" name="TextBox 85">
            <a:extLst>
              <a:ext uri="{FF2B5EF4-FFF2-40B4-BE49-F238E27FC236}">
                <a16:creationId xmlns:a16="http://schemas.microsoft.com/office/drawing/2014/main" id="{70CC8545-F2E5-4FE3-82B1-6DBB325344F2}"/>
              </a:ext>
            </a:extLst>
          </p:cNvPr>
          <p:cNvSpPr txBox="1"/>
          <p:nvPr/>
        </p:nvSpPr>
        <p:spPr>
          <a:xfrm>
            <a:off x="867508" y="562708"/>
            <a:ext cx="229772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smtClean="0">
                <a:ln>
                  <a:noFill/>
                </a:ln>
                <a:solidFill>
                  <a:prstClr val="black"/>
                </a:solidFill>
                <a:effectLst/>
                <a:uLnTx/>
                <a:uFillTx/>
                <a:latin typeface="Calibri"/>
                <a:ea typeface="+mn-ea"/>
                <a:cs typeface="+mn-cs"/>
              </a:rPr>
              <a:t>BFO-2020</a:t>
            </a:r>
            <a:endParaRPr kumimoji="0" lang="en-US" sz="2800" b="1" i="0" u="none" strike="noStrike" kern="1200" cap="none" spc="0" normalizeH="0" baseline="0" noProof="0" dirty="0">
              <a:ln>
                <a:noFill/>
              </a:ln>
              <a:solidFill>
                <a:prstClr val="black"/>
              </a:solidFill>
              <a:effectLst/>
              <a:uLnTx/>
              <a:uFillTx/>
              <a:latin typeface="Calibri"/>
              <a:ea typeface="+mn-ea"/>
              <a:cs typeface="+mn-cs"/>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F4AB73-71AF-453B-BB57-DD6C6ACDDFF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Rectangle 4"/>
          <p:cNvSpPr/>
          <p:nvPr/>
        </p:nvSpPr>
        <p:spPr>
          <a:xfrm>
            <a:off x="311285" y="562708"/>
            <a:ext cx="11459183" cy="57936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116170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a:t>
            </a:r>
            <a:r>
              <a:rPr lang="en-US" dirty="0" smtClean="0"/>
              <a:t>impact of ISO/IEC 21838-2 (BFO-2020)</a:t>
            </a:r>
            <a:endParaRPr lang="en-US" dirty="0"/>
          </a:p>
        </p:txBody>
      </p:sp>
      <p:sp>
        <p:nvSpPr>
          <p:cNvPr id="3" name="Content Placeholder 2"/>
          <p:cNvSpPr>
            <a:spLocks noGrp="1"/>
          </p:cNvSpPr>
          <p:nvPr>
            <p:ph idx="1"/>
          </p:nvPr>
        </p:nvSpPr>
        <p:spPr/>
        <p:txBody>
          <a:bodyPr>
            <a:normAutofit fontScale="92500" lnSpcReduction="10000"/>
          </a:bodyPr>
          <a:lstStyle/>
          <a:p>
            <a:r>
              <a:rPr lang="en-US" sz="3600" dirty="0" smtClean="0"/>
              <a:t>ISO 29303: Interoperability Reference Framework</a:t>
            </a:r>
          </a:p>
          <a:p>
            <a:r>
              <a:rPr lang="en-US" sz="3600" dirty="0" smtClean="0"/>
              <a:t>ISO/CEN Materials Testing</a:t>
            </a:r>
          </a:p>
          <a:p>
            <a:r>
              <a:rPr lang="en-US" sz="3600" dirty="0" smtClean="0"/>
              <a:t>ISO </a:t>
            </a:r>
            <a:r>
              <a:rPr lang="en-US" sz="3600" dirty="0" smtClean="0"/>
              <a:t>15926-14</a:t>
            </a:r>
          </a:p>
          <a:p>
            <a:r>
              <a:rPr lang="en-US" sz="3600" dirty="0" smtClean="0"/>
              <a:t>ISO 10303 STEP</a:t>
            </a:r>
            <a:endParaRPr lang="en-US" sz="3600" dirty="0" smtClean="0"/>
          </a:p>
          <a:p>
            <a:r>
              <a:rPr lang="en-US" sz="3600" dirty="0" smtClean="0"/>
              <a:t>INCITS Ad hoc Working Group on Mid-Level Ontology</a:t>
            </a:r>
          </a:p>
          <a:p>
            <a:r>
              <a:rPr lang="en-US" sz="3600" dirty="0" smtClean="0"/>
              <a:t>Joint </a:t>
            </a:r>
            <a:r>
              <a:rPr lang="en-US" sz="3600" dirty="0" smtClean="0"/>
              <a:t>AI Center (JAIC) ISO standard for AI</a:t>
            </a:r>
          </a:p>
          <a:p>
            <a:r>
              <a:rPr lang="en-US" sz="3600" dirty="0" smtClean="0"/>
              <a:t>DoD/IC Ontology </a:t>
            </a:r>
            <a:r>
              <a:rPr lang="en-US" sz="3600" dirty="0" smtClean="0"/>
              <a:t>Suite</a:t>
            </a:r>
            <a:endParaRPr lang="en-US" sz="3600" dirty="0" smtClean="0"/>
          </a:p>
          <a:p>
            <a:r>
              <a:rPr lang="en-US" sz="3600" dirty="0" smtClean="0">
                <a:hlinkClick r:id="rId2"/>
              </a:rPr>
              <a:t>BFO-Based </a:t>
            </a:r>
            <a:r>
              <a:rPr lang="en-US" sz="3600" dirty="0">
                <a:hlinkClick r:id="rId2"/>
              </a:rPr>
              <a:t>Engineering Ontologies - NCOR </a:t>
            </a:r>
            <a:r>
              <a:rPr lang="en-US" sz="3600" dirty="0" smtClean="0">
                <a:hlinkClick r:id="rId2"/>
              </a:rPr>
              <a:t>Wiki</a:t>
            </a:r>
            <a:endParaRPr lang="en-US" sz="3600" dirty="0" smtClean="0"/>
          </a:p>
        </p:txBody>
      </p:sp>
      <p:sp>
        <p:nvSpPr>
          <p:cNvPr id="4" name="Slide Number Placeholder 3"/>
          <p:cNvSpPr>
            <a:spLocks noGrp="1"/>
          </p:cNvSpPr>
          <p:nvPr>
            <p:ph type="sldNum" sz="quarter" idx="12"/>
          </p:nvPr>
        </p:nvSpPr>
        <p:spPr/>
        <p:txBody>
          <a:bodyPr/>
          <a:lstStyle/>
          <a:p>
            <a:fld id="{15E389C8-0780-4EEE-8222-8CA60B03AC1F}" type="slidenum">
              <a:rPr lang="en-US" smtClean="0"/>
              <a:t>33</a:t>
            </a:fld>
            <a:endParaRPr lang="en-US" dirty="0"/>
          </a:p>
        </p:txBody>
      </p:sp>
    </p:spTree>
    <p:extLst>
      <p:ext uri="{BB962C8B-B14F-4D97-AF65-F5344CB8AC3E}">
        <p14:creationId xmlns:p14="http://schemas.microsoft.com/office/powerpoint/2010/main" val="42663672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E389C8-0780-4EEE-8222-8CA60B03AC1F}" type="slidenum">
              <a:rPr lang="en-US" smtClean="0"/>
              <a:t>34</a:t>
            </a:fld>
            <a:endParaRPr lang="en-US" dirty="0"/>
          </a:p>
        </p:txBody>
      </p:sp>
      <p:pic>
        <p:nvPicPr>
          <p:cNvPr id="4" name="Picture 3"/>
          <p:cNvPicPr>
            <a:picLocks noChangeAspect="1"/>
          </p:cNvPicPr>
          <p:nvPr/>
        </p:nvPicPr>
        <p:blipFill rotWithShape="1">
          <a:blip r:embed="rId2"/>
          <a:srcRect l="3877" t="17109" r="11480" b="7517"/>
          <a:stretch/>
        </p:blipFill>
        <p:spPr>
          <a:xfrm>
            <a:off x="-27664" y="-205274"/>
            <a:ext cx="12219664" cy="6120881"/>
          </a:xfrm>
          <a:prstGeom prst="rect">
            <a:avLst/>
          </a:prstGeom>
        </p:spPr>
      </p:pic>
      <p:sp>
        <p:nvSpPr>
          <p:cNvPr id="5" name="object 3"/>
          <p:cNvSpPr txBox="1"/>
          <p:nvPr/>
        </p:nvSpPr>
        <p:spPr>
          <a:xfrm>
            <a:off x="1586345" y="6108025"/>
            <a:ext cx="9767455" cy="553998"/>
          </a:xfrm>
          <a:prstGeom prst="rect">
            <a:avLst/>
          </a:prstGeom>
        </p:spPr>
        <p:txBody>
          <a:bodyPr vert="horz" wrap="square" lIns="0" tIns="0" rIns="0" bIns="0" rtlCol="0">
            <a:spAutoFit/>
          </a:bodyPr>
          <a:lstStyle/>
          <a:p>
            <a:pPr algn="ctr" defTabSz="623438">
              <a:spcBef>
                <a:spcPts val="989"/>
              </a:spcBef>
            </a:pPr>
            <a:r>
              <a:rPr lang="en-US" sz="3600" dirty="0">
                <a:hlinkClick r:id="rId3"/>
              </a:rPr>
              <a:t>https://www.industrialontologies.org/</a:t>
            </a:r>
            <a:endParaRPr lang="en-US" sz="3200" b="1" spc="-3" dirty="0">
              <a:solidFill>
                <a:prstClr val="black"/>
              </a:solidFill>
              <a:latin typeface="Calibri"/>
              <a:cs typeface="Calibri"/>
            </a:endParaRPr>
          </a:p>
        </p:txBody>
      </p:sp>
    </p:spTree>
    <p:extLst>
      <p:ext uri="{BB962C8B-B14F-4D97-AF65-F5344CB8AC3E}">
        <p14:creationId xmlns:p14="http://schemas.microsoft.com/office/powerpoint/2010/main" val="30184952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E389C8-0780-4EEE-8222-8CA60B03AC1F}" type="slidenum">
              <a:rPr lang="en-US" smtClean="0"/>
              <a:t>35</a:t>
            </a:fld>
            <a:endParaRPr lang="en-US" dirty="0"/>
          </a:p>
        </p:txBody>
      </p:sp>
      <p:sp>
        <p:nvSpPr>
          <p:cNvPr id="3" name="Rectangle 2"/>
          <p:cNvSpPr/>
          <p:nvPr/>
        </p:nvSpPr>
        <p:spPr>
          <a:xfrm>
            <a:off x="2243959" y="386423"/>
            <a:ext cx="7520007" cy="646331"/>
          </a:xfrm>
          <a:prstGeom prst="rect">
            <a:avLst/>
          </a:prstGeom>
        </p:spPr>
        <p:txBody>
          <a:bodyPr wrap="none">
            <a:spAutoFit/>
          </a:bodyPr>
          <a:lstStyle/>
          <a:p>
            <a:r>
              <a:rPr lang="en-US" sz="3600" dirty="0">
                <a:solidFill>
                  <a:srgbClr val="000000"/>
                </a:solidFill>
                <a:latin typeface="Arial" panose="020B0604020202020204" pitchFamily="34" charset="0"/>
              </a:rPr>
              <a:t>BFO-Based Engineering Ontologies</a:t>
            </a:r>
            <a:endParaRPr lang="en-US" sz="3600" b="0" i="0" dirty="0">
              <a:solidFill>
                <a:srgbClr val="000000"/>
              </a:solidFill>
              <a:effectLst/>
              <a:latin typeface="Arial" panose="020B0604020202020204" pitchFamily="34" charset="0"/>
            </a:endParaRPr>
          </a:p>
        </p:txBody>
      </p:sp>
      <p:pic>
        <p:nvPicPr>
          <p:cNvPr id="4" name="Picture 3"/>
          <p:cNvPicPr>
            <a:picLocks noChangeAspect="1"/>
          </p:cNvPicPr>
          <p:nvPr/>
        </p:nvPicPr>
        <p:blipFill rotWithShape="1">
          <a:blip r:embed="rId2"/>
          <a:srcRect l="2602" t="35371" r="37474" b="15241"/>
          <a:stretch/>
        </p:blipFill>
        <p:spPr>
          <a:xfrm>
            <a:off x="286139" y="1201900"/>
            <a:ext cx="11905861" cy="5519575"/>
          </a:xfrm>
          <a:prstGeom prst="rect">
            <a:avLst/>
          </a:prstGeom>
        </p:spPr>
      </p:pic>
    </p:spTree>
    <p:extLst>
      <p:ext uri="{BB962C8B-B14F-4D97-AF65-F5344CB8AC3E}">
        <p14:creationId xmlns:p14="http://schemas.microsoft.com/office/powerpoint/2010/main" val="20268307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E389C8-0780-4EEE-8222-8CA60B03AC1F}" type="slidenum">
              <a:rPr lang="en-US" smtClean="0"/>
              <a:t>36</a:t>
            </a:fld>
            <a:endParaRPr lang="en-US" dirty="0"/>
          </a:p>
        </p:txBody>
      </p:sp>
      <p:sp>
        <p:nvSpPr>
          <p:cNvPr id="3" name="Rectangle 2"/>
          <p:cNvSpPr/>
          <p:nvPr/>
        </p:nvSpPr>
        <p:spPr>
          <a:xfrm>
            <a:off x="2243959" y="386423"/>
            <a:ext cx="7520007" cy="646331"/>
          </a:xfrm>
          <a:prstGeom prst="rect">
            <a:avLst/>
          </a:prstGeom>
        </p:spPr>
        <p:txBody>
          <a:bodyPr wrap="none">
            <a:spAutoFit/>
          </a:bodyPr>
          <a:lstStyle/>
          <a:p>
            <a:r>
              <a:rPr lang="en-US" sz="3600" dirty="0">
                <a:solidFill>
                  <a:srgbClr val="000000"/>
                </a:solidFill>
                <a:latin typeface="Arial" panose="020B0604020202020204" pitchFamily="34" charset="0"/>
              </a:rPr>
              <a:t>BFO-Based Engineering Ontologies</a:t>
            </a:r>
            <a:endParaRPr lang="en-US" sz="3600" b="0" i="0" dirty="0">
              <a:solidFill>
                <a:srgbClr val="000000"/>
              </a:solidFill>
              <a:effectLst/>
              <a:latin typeface="Arial" panose="020B0604020202020204" pitchFamily="34" charset="0"/>
            </a:endParaRPr>
          </a:p>
        </p:txBody>
      </p:sp>
      <p:pic>
        <p:nvPicPr>
          <p:cNvPr id="4" name="Picture 3"/>
          <p:cNvPicPr>
            <a:picLocks noChangeAspect="1"/>
          </p:cNvPicPr>
          <p:nvPr/>
        </p:nvPicPr>
        <p:blipFill rotWithShape="1">
          <a:blip r:embed="rId2"/>
          <a:srcRect l="12143" t="31123" r="23188" b="17313"/>
          <a:stretch/>
        </p:blipFill>
        <p:spPr>
          <a:xfrm>
            <a:off x="1" y="1175657"/>
            <a:ext cx="12192000" cy="5468365"/>
          </a:xfrm>
          <a:prstGeom prst="rect">
            <a:avLst/>
          </a:prstGeom>
        </p:spPr>
      </p:pic>
    </p:spTree>
    <p:extLst>
      <p:ext uri="{BB962C8B-B14F-4D97-AF65-F5344CB8AC3E}">
        <p14:creationId xmlns:p14="http://schemas.microsoft.com/office/powerpoint/2010/main" val="31845669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E389C8-0780-4EEE-8222-8CA60B03AC1F}" type="slidenum">
              <a:rPr lang="en-US" smtClean="0"/>
              <a:t>37</a:t>
            </a:fld>
            <a:endParaRPr lang="en-US" dirty="0"/>
          </a:p>
        </p:txBody>
      </p:sp>
      <p:sp>
        <p:nvSpPr>
          <p:cNvPr id="3" name="Rectangle 2"/>
          <p:cNvSpPr/>
          <p:nvPr/>
        </p:nvSpPr>
        <p:spPr>
          <a:xfrm>
            <a:off x="2243959" y="386423"/>
            <a:ext cx="7520007" cy="646331"/>
          </a:xfrm>
          <a:prstGeom prst="rect">
            <a:avLst/>
          </a:prstGeom>
        </p:spPr>
        <p:txBody>
          <a:bodyPr wrap="none">
            <a:spAutoFit/>
          </a:bodyPr>
          <a:lstStyle/>
          <a:p>
            <a:r>
              <a:rPr lang="en-US" sz="3600" dirty="0">
                <a:solidFill>
                  <a:srgbClr val="000000"/>
                </a:solidFill>
                <a:latin typeface="Arial" panose="020B0604020202020204" pitchFamily="34" charset="0"/>
              </a:rPr>
              <a:t>BFO-Based Engineering Ontologies</a:t>
            </a:r>
            <a:endParaRPr lang="en-US" sz="3600" b="0" i="0" dirty="0">
              <a:solidFill>
                <a:srgbClr val="000000"/>
              </a:solidFill>
              <a:effectLst/>
              <a:latin typeface="Arial" panose="020B0604020202020204" pitchFamily="34" charset="0"/>
            </a:endParaRPr>
          </a:p>
        </p:txBody>
      </p:sp>
      <p:pic>
        <p:nvPicPr>
          <p:cNvPr id="5" name="Picture 4"/>
          <p:cNvPicPr>
            <a:picLocks noChangeAspect="1"/>
          </p:cNvPicPr>
          <p:nvPr/>
        </p:nvPicPr>
        <p:blipFill rotWithShape="1">
          <a:blip r:embed="rId2"/>
          <a:srcRect l="12013" t="17653" r="22730" b="37449"/>
          <a:stretch/>
        </p:blipFill>
        <p:spPr>
          <a:xfrm>
            <a:off x="0" y="1473654"/>
            <a:ext cx="12007926" cy="4647227"/>
          </a:xfrm>
          <a:prstGeom prst="rect">
            <a:avLst/>
          </a:prstGeom>
        </p:spPr>
      </p:pic>
    </p:spTree>
    <p:extLst>
      <p:ext uri="{BB962C8B-B14F-4D97-AF65-F5344CB8AC3E}">
        <p14:creationId xmlns:p14="http://schemas.microsoft.com/office/powerpoint/2010/main" val="34214495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0F677-DA25-9643-9342-8308C3C27CB0}"/>
              </a:ext>
            </a:extLst>
          </p:cNvPr>
          <p:cNvSpPr>
            <a:spLocks noGrp="1"/>
          </p:cNvSpPr>
          <p:nvPr>
            <p:ph type="title"/>
          </p:nvPr>
        </p:nvSpPr>
        <p:spPr>
          <a:xfrm>
            <a:off x="798444" y="259108"/>
            <a:ext cx="10515600" cy="1325563"/>
          </a:xfrm>
        </p:spPr>
        <p:txBody>
          <a:bodyPr/>
          <a:lstStyle/>
          <a:p>
            <a:r>
              <a:rPr lang="en-US" dirty="0"/>
              <a:t>Spatiotemporal relations</a:t>
            </a:r>
          </a:p>
        </p:txBody>
      </p:sp>
      <p:sp>
        <p:nvSpPr>
          <p:cNvPr id="3" name="Content Placeholder 2">
            <a:extLst>
              <a:ext uri="{FF2B5EF4-FFF2-40B4-BE49-F238E27FC236}">
                <a16:creationId xmlns:a16="http://schemas.microsoft.com/office/drawing/2014/main" id="{248AF3A3-C48A-5E4C-9BB8-880FFB282820}"/>
              </a:ext>
            </a:extLst>
          </p:cNvPr>
          <p:cNvSpPr>
            <a:spLocks noGrp="1"/>
          </p:cNvSpPr>
          <p:nvPr>
            <p:ph idx="1"/>
          </p:nvPr>
        </p:nvSpPr>
        <p:spPr>
          <a:xfrm>
            <a:off x="556591" y="1751014"/>
            <a:ext cx="10797209" cy="4932984"/>
          </a:xfrm>
        </p:spPr>
        <p:txBody>
          <a:bodyPr>
            <a:normAutofit fontScale="92500" lnSpcReduction="10000"/>
          </a:bodyPr>
          <a:lstStyle/>
          <a:p>
            <a:r>
              <a:rPr lang="en-US" dirty="0"/>
              <a:t>Remove many same-type relations </a:t>
            </a:r>
            <a:r>
              <a:rPr lang="en-US" dirty="0" err="1"/>
              <a:t>e.g</a:t>
            </a:r>
            <a:r>
              <a:rPr lang="en-US" dirty="0"/>
              <a:t/>
            </a:r>
            <a:br>
              <a:rPr lang="en-US" dirty="0"/>
            </a:br>
            <a:r>
              <a:rPr lang="en-US" dirty="0"/>
              <a:t>temporal region occupies temporal region</a:t>
            </a:r>
          </a:p>
          <a:p>
            <a:r>
              <a:rPr lang="en-US" dirty="0"/>
              <a:t>Occupation relations </a:t>
            </a:r>
            <a:br>
              <a:rPr lang="en-US" dirty="0"/>
            </a:br>
            <a:r>
              <a:rPr lang="en-US" dirty="0"/>
              <a:t>range: spatiotemporal</a:t>
            </a:r>
          </a:p>
          <a:p>
            <a:r>
              <a:rPr lang="en-US" dirty="0"/>
              <a:t>Location relation</a:t>
            </a:r>
            <a:br>
              <a:rPr lang="en-US" dirty="0"/>
            </a:br>
            <a:r>
              <a:rPr lang="en-US" dirty="0"/>
              <a:t>range: independent continuants,</a:t>
            </a:r>
            <a:br>
              <a:rPr lang="en-US" dirty="0"/>
            </a:br>
            <a:r>
              <a:rPr lang="en-US" dirty="0"/>
              <a:t>but not spatial regions</a:t>
            </a:r>
          </a:p>
          <a:p>
            <a:r>
              <a:rPr lang="en-US" dirty="0"/>
              <a:t>Existence relation</a:t>
            </a:r>
            <a:br>
              <a:rPr lang="en-US" dirty="0"/>
            </a:br>
            <a:r>
              <a:rPr lang="en-US" dirty="0"/>
              <a:t>range: temporal region</a:t>
            </a:r>
            <a:br>
              <a:rPr lang="en-US" dirty="0"/>
            </a:br>
            <a:endParaRPr lang="en-US" dirty="0"/>
          </a:p>
          <a:p>
            <a:pPr marL="0" indent="0">
              <a:buNone/>
            </a:pPr>
            <a:r>
              <a:rPr lang="en-US" sz="2200" i="1" dirty="0"/>
              <a:t>Note: ternary relations in diagram have</a:t>
            </a:r>
            <a:br>
              <a:rPr lang="en-US" sz="2200" i="1" dirty="0"/>
            </a:br>
            <a:r>
              <a:rPr lang="en-US" sz="2200" i="1" dirty="0"/>
              <a:t>arrow “at” branching off arrow relating </a:t>
            </a:r>
            <a:br>
              <a:rPr lang="en-US" sz="2200" i="1" dirty="0"/>
            </a:br>
            <a:r>
              <a:rPr lang="en-US" sz="2200" i="1" dirty="0"/>
              <a:t>first two </a:t>
            </a:r>
            <a:r>
              <a:rPr lang="en-US" sz="2200" i="1" dirty="0" err="1"/>
              <a:t>relata</a:t>
            </a:r>
            <a:endParaRPr lang="en-US" sz="2200" i="1" dirty="0"/>
          </a:p>
        </p:txBody>
      </p:sp>
      <p:pic>
        <p:nvPicPr>
          <p:cNvPr id="4" name="Content Placeholder 4">
            <a:extLst>
              <a:ext uri="{FF2B5EF4-FFF2-40B4-BE49-F238E27FC236}">
                <a16:creationId xmlns:a16="http://schemas.microsoft.com/office/drawing/2014/main" id="{5FF0ABDD-4547-F241-B8F5-34EAEA65716A}"/>
              </a:ext>
            </a:extLst>
          </p:cNvPr>
          <p:cNvPicPr>
            <a:picLocks noChangeAspect="1"/>
          </p:cNvPicPr>
          <p:nvPr/>
        </p:nvPicPr>
        <p:blipFill>
          <a:blip r:embed="rId3"/>
          <a:stretch>
            <a:fillRect/>
          </a:stretch>
        </p:blipFill>
        <p:spPr>
          <a:xfrm>
            <a:off x="5516469" y="92765"/>
            <a:ext cx="6649030" cy="6591233"/>
          </a:xfrm>
          <a:prstGeom prst="rect">
            <a:avLst/>
          </a:prstGeom>
        </p:spPr>
      </p:pic>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3D132D-964E-0140-9BB8-093E44E834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23542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8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10937</TotalTime>
  <Words>807</Words>
  <Application>Microsoft Office PowerPoint</Application>
  <PresentationFormat>Widescreen</PresentationFormat>
  <Paragraphs>192</Paragraphs>
  <Slides>38</Slides>
  <Notes>5</Notes>
  <HiddenSlides>0</HiddenSlides>
  <MMClips>0</MMClips>
  <ScaleCrop>false</ScaleCrop>
  <HeadingPairs>
    <vt:vector size="6" baseType="variant">
      <vt:variant>
        <vt:lpstr>Fonts Used</vt:lpstr>
      </vt:variant>
      <vt:variant>
        <vt:i4>5</vt:i4>
      </vt:variant>
      <vt:variant>
        <vt:lpstr>Theme</vt:lpstr>
      </vt:variant>
      <vt:variant>
        <vt:i4>7</vt:i4>
      </vt:variant>
      <vt:variant>
        <vt:lpstr>Slide Titles</vt:lpstr>
      </vt:variant>
      <vt:variant>
        <vt:i4>38</vt:i4>
      </vt:variant>
    </vt:vector>
  </HeadingPairs>
  <TitlesOfParts>
    <vt:vector size="50" baseType="lpstr">
      <vt:lpstr>Arial</vt:lpstr>
      <vt:lpstr>Calibri</vt:lpstr>
      <vt:lpstr>Calibri Light</vt:lpstr>
      <vt:lpstr>Gill Sans MT</vt:lpstr>
      <vt:lpstr>Times New Roman</vt:lpstr>
      <vt:lpstr>Office Theme</vt:lpstr>
      <vt:lpstr>1_Default Design</vt:lpstr>
      <vt:lpstr>14_Office Theme</vt:lpstr>
      <vt:lpstr>8_Default Design</vt:lpstr>
      <vt:lpstr>16_Office Theme</vt:lpstr>
      <vt:lpstr>1_Office Theme</vt:lpstr>
      <vt:lpstr>6_Office Theme</vt:lpstr>
      <vt:lpstr>ISO/IEC 21838</vt:lpstr>
      <vt:lpstr>International Standards Organization (ISO)   International Electrotechnical Commission (IEC)</vt:lpstr>
      <vt:lpstr>MP3, MPEG-2, MPEG-4, …</vt:lpstr>
      <vt:lpstr>PowerPoint Presentation</vt:lpstr>
      <vt:lpstr>hub and spokes approach to the creation of suites of interoperable ontology modules</vt:lpstr>
      <vt:lpstr>Reinvent the wheel syndrome in W3C (World Wide Web Consortium)</vt:lpstr>
      <vt:lpstr>PowerPoint Presentation</vt:lpstr>
      <vt:lpstr>PowerPoint Presentation</vt:lpstr>
      <vt:lpstr>PowerPoint Presentation</vt:lpstr>
      <vt:lpstr>PowerPoint Presentation</vt:lpstr>
      <vt:lpstr>PowerPoint Presentation</vt:lpstr>
      <vt:lpstr>ISO 21838-1: Definition of ‘ontology’</vt:lpstr>
      <vt:lpstr>ISO 21838-1: Definition of  ‘top-level ontology’</vt:lpstr>
      <vt:lpstr>Requirements (1) for being a top-level ontology in accordance with ISO/IEC 21838 </vt:lpstr>
      <vt:lpstr>How coverage achieved for data relating to:</vt:lpstr>
      <vt:lpstr>Requirements (2) for being a top-level ontology in accordance with ISO/IEC 21838 </vt:lpstr>
      <vt:lpstr>Top-Level Ontologies</vt:lpstr>
      <vt:lpstr>PowerPoint Presentation</vt:lpstr>
      <vt:lpstr>PowerPoint Presentation</vt:lpstr>
      <vt:lpstr>PowerPoint Presentation</vt:lpstr>
      <vt:lpstr>PowerPoint Presentation</vt:lpstr>
      <vt:lpstr>hub and spokes approach to the creation of suites of interoperable ontology modules</vt:lpstr>
      <vt:lpstr>PowerPoint Presentation</vt:lpstr>
      <vt:lpstr>PowerPoint Presentation</vt:lpstr>
      <vt:lpstr>PowerPoint Presentation</vt:lpstr>
      <vt:lpstr>PowerPoint Presentation</vt:lpstr>
      <vt:lpstr>~ 300 domain ontologies extending BFO</vt:lpstr>
      <vt:lpstr>PowerPoint Presentation</vt:lpstr>
      <vt:lpstr>PowerPoint Presentation</vt:lpstr>
      <vt:lpstr>PowerPoint Presentation</vt:lpstr>
      <vt:lpstr>https://standards.iso.org/iso-iec/21838/-2/ed-1/en/</vt:lpstr>
      <vt:lpstr>PowerPoint Presentation</vt:lpstr>
      <vt:lpstr>Initial impact of ISO/IEC 21838-2 (BFO-2020)</vt:lpstr>
      <vt:lpstr>PowerPoint Presentation</vt:lpstr>
      <vt:lpstr>PowerPoint Presentation</vt:lpstr>
      <vt:lpstr>PowerPoint Presentation</vt:lpstr>
      <vt:lpstr>PowerPoint Presentation</vt:lpstr>
      <vt:lpstr>Spatiotemporal relations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MIE Tutorial</dc:title>
  <dc:creator>Barry Smith</dc:creator>
  <cp:lastModifiedBy>Smith, Barry</cp:lastModifiedBy>
  <cp:revision>349</cp:revision>
  <cp:lastPrinted>2020-04-23T19:43:04Z</cp:lastPrinted>
  <dcterms:created xsi:type="dcterms:W3CDTF">2018-04-16T18:34:21Z</dcterms:created>
  <dcterms:modified xsi:type="dcterms:W3CDTF">2020-06-03T18:04:55Z</dcterms:modified>
</cp:coreProperties>
</file>